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2" r:id="rId5"/>
    <p:sldId id="273" r:id="rId6"/>
    <p:sldId id="274" r:id="rId7"/>
  </p:sldIdLst>
  <p:sldSz cx="7315200" cy="96012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ection" id="{0CED47B9-7B5B-4476-AD28-5CD3652F0F73}">
          <p14:sldIdLst>
            <p14:sldId id="272"/>
            <p14:sldId id="273"/>
            <p14:sldId id="274"/>
          </p14:sldIdLst>
        </p14:section>
        <p14:section name="Characters" id="{F7E82E1E-E91B-497A-A562-36A71916F83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791"/>
    <a:srgbClr val="F31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12" autoAdjust="0"/>
  </p:normalViewPr>
  <p:slideViewPr>
    <p:cSldViewPr snapToGrid="0">
      <p:cViewPr varScale="1">
        <p:scale>
          <a:sx n="59" d="100"/>
          <a:sy n="59" d="100"/>
        </p:scale>
        <p:origin x="2034" y="78"/>
      </p:cViewPr>
      <p:guideLst>
        <p:guide orient="horz" pos="1872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5E885B-F362-4343-BD4A-BC81D8EF07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0CB67-782F-4E37-A8B5-D8E36C1D46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CEF0-BEB6-4149-9D4B-071EA5A8D0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1C4F81F-3A7C-40E0-BFD2-C77BAB1D6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669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AFC4B38-8308-4B68-A1CF-B1EFB9293BD7}" type="datetime1">
              <a:rPr lang="en-GB" noProof="0" smtClean="0"/>
              <a:t>11/05/2023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2663" y="1143000"/>
            <a:ext cx="2352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71F9A7-7AAA-4091-A55E-C3316459098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16728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D2EDDFF-B06D-4EBD-9960-5EBBC38C2A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315200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indent="0" algn="ctr" defTabSz="457200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1E48E003-D240-4F1D-B33B-29BC539D1E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6477000"/>
            <a:ext cx="7315200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indent="0" algn="ctr" defTabSz="457200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0A09AC64-ED81-443E-B60F-B59B4C888B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3238500"/>
            <a:ext cx="3595686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indent="0" algn="ctr" defTabSz="457200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8804DC62-54CA-4F32-9F63-10220F5FC2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9513" y="3238500"/>
            <a:ext cx="3595686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indent="0" algn="ctr" defTabSz="457200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52A629-1BF1-4603-A535-709E1700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9717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86A842-C916-4AA5-B0C5-E672F1A534E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6793" y="23478"/>
            <a:ext cx="2514404" cy="2200422"/>
          </a:xfrm>
          <a:custGeom>
            <a:avLst/>
            <a:gdLst>
              <a:gd name="connsiteX0" fmla="*/ 0 w 2514404"/>
              <a:gd name="connsiteY0" fmla="*/ 0 h 2200422"/>
              <a:gd name="connsiteX1" fmla="*/ 2011553 w 2514404"/>
              <a:gd name="connsiteY1" fmla="*/ 0 h 2200422"/>
              <a:gd name="connsiteX2" fmla="*/ 2514404 w 2514404"/>
              <a:gd name="connsiteY2" fmla="*/ 2200422 h 2200422"/>
              <a:gd name="connsiteX3" fmla="*/ 0 w 2514404"/>
              <a:gd name="connsiteY3" fmla="*/ 2200422 h 220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404" h="2200422">
                <a:moveTo>
                  <a:pt x="0" y="0"/>
                </a:moveTo>
                <a:lnTo>
                  <a:pt x="2011553" y="0"/>
                </a:lnTo>
                <a:lnTo>
                  <a:pt x="2514404" y="2200422"/>
                </a:lnTo>
                <a:lnTo>
                  <a:pt x="0" y="220042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80A1DED-611E-46B2-8C15-3FDEE4243D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00670" y="23350"/>
            <a:ext cx="2514404" cy="2200550"/>
          </a:xfrm>
          <a:custGeom>
            <a:avLst/>
            <a:gdLst>
              <a:gd name="connsiteX0" fmla="*/ 0 w 2514404"/>
              <a:gd name="connsiteY0" fmla="*/ 0 h 2200550"/>
              <a:gd name="connsiteX1" fmla="*/ 2514404 w 2514404"/>
              <a:gd name="connsiteY1" fmla="*/ 0 h 2200550"/>
              <a:gd name="connsiteX2" fmla="*/ 2514404 w 2514404"/>
              <a:gd name="connsiteY2" fmla="*/ 2200550 h 2200550"/>
              <a:gd name="connsiteX3" fmla="*/ 502881 w 2514404"/>
              <a:gd name="connsiteY3" fmla="*/ 2200550 h 22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404" h="2200550">
                <a:moveTo>
                  <a:pt x="0" y="0"/>
                </a:moveTo>
                <a:lnTo>
                  <a:pt x="2514404" y="0"/>
                </a:lnTo>
                <a:lnTo>
                  <a:pt x="2514404" y="2200550"/>
                </a:lnTo>
                <a:lnTo>
                  <a:pt x="502881" y="220055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79C21CC-AB8A-4BAB-804B-0F037EB1A0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135639" y="22225"/>
            <a:ext cx="3047732" cy="2200422"/>
          </a:xfrm>
          <a:custGeom>
            <a:avLst/>
            <a:gdLst>
              <a:gd name="connsiteX0" fmla="*/ 0 w 3047732"/>
              <a:gd name="connsiteY0" fmla="*/ 0 h 2200422"/>
              <a:gd name="connsiteX1" fmla="*/ 2543814 w 3047732"/>
              <a:gd name="connsiteY1" fmla="*/ 0 h 2200422"/>
              <a:gd name="connsiteX2" fmla="*/ 3047732 w 3047732"/>
              <a:gd name="connsiteY2" fmla="*/ 2200422 h 2200422"/>
              <a:gd name="connsiteX3" fmla="*/ 503917 w 3047732"/>
              <a:gd name="connsiteY3" fmla="*/ 2200422 h 2200422"/>
              <a:gd name="connsiteX4" fmla="*/ 0 w 3047732"/>
              <a:gd name="connsiteY4" fmla="*/ 4 h 220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732" h="2200422">
                <a:moveTo>
                  <a:pt x="0" y="0"/>
                </a:moveTo>
                <a:lnTo>
                  <a:pt x="2543814" y="0"/>
                </a:lnTo>
                <a:lnTo>
                  <a:pt x="3047732" y="2200422"/>
                </a:lnTo>
                <a:lnTo>
                  <a:pt x="503917" y="2200422"/>
                </a:lnTo>
                <a:lnTo>
                  <a:pt x="0" y="4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626E4A2-B186-48D7-8B4C-BF48165E69E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-7724" y="2327263"/>
            <a:ext cx="7315201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3EF72AC1-BF52-4EE3-A150-1C6FC374BB72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2351" y="4625150"/>
            <a:ext cx="3881586" cy="4953824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9742DC0A-61FE-4F1D-BC08-CEBFAA06FABA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015215" y="6894130"/>
            <a:ext cx="3300986" cy="267144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B465698-781C-479C-96F0-D660A5A2909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016757" y="4623512"/>
            <a:ext cx="330098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0CDA3-7E55-46EF-A5BB-70547072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1594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A75EF7C-05BF-4D9A-8390-BDF86CDD5EAD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53512" y="8255"/>
            <a:ext cx="4061688" cy="2200421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26CC5B5-05BF-4EC6-8F32-4D1719C146DD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2" y="8321"/>
            <a:ext cx="314267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4CED9AE-B8CF-438E-A6C4-B9FEC2958E63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-1" y="2312645"/>
            <a:ext cx="3872349" cy="7280301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E9B72C3-0416-4F48-90AA-06BB8B057B76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014217" y="4617033"/>
            <a:ext cx="3300986" cy="2671524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DC08393-4370-40AE-8A44-3D51DEAC1801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009596" y="7392522"/>
            <a:ext cx="330098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986F7B7E-98BB-41FC-B67E-D83FDCB5D1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14216" y="2312642"/>
            <a:ext cx="330098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37D0E-5F7B-4B5E-A896-F11895E1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8186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7F93A53-55CD-4152-8B7D-322E3EB80130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-3174" y="2069076"/>
            <a:ext cx="7312313" cy="1964917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6666E7A5-95B5-40B1-B8A6-69E8BA3E204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867" y="18732"/>
            <a:ext cx="7312313" cy="1964916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1E7F414-6EB4-4E7E-92BE-96F82F2A5D1F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6061" y="4116096"/>
            <a:ext cx="2368108" cy="4061367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8733F27-E73B-44EF-B487-7740F2994945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950267" y="4115996"/>
            <a:ext cx="2368109" cy="4061467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BBFDD10-10E0-4E49-AADA-327F76F6D8E7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-868" y="8259467"/>
            <a:ext cx="7312314" cy="1323001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0C063D2D-9B0F-4733-B015-E632635A5900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2476593" y="4116092"/>
            <a:ext cx="2368108" cy="4061371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B9C2DE-8E5C-4D93-B1DF-52A32D48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7127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9E1F4E9-9453-4F62-A752-B3075C0154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" y="2066182"/>
            <a:ext cx="7312313" cy="1964917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88CBFE1-55E3-4E04-9784-5428304487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88" y="15857"/>
            <a:ext cx="7312313" cy="1964916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0934E7F-8C84-41C2-894A-CD3BEB4CD3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27664" y="6181901"/>
            <a:ext cx="4185229" cy="3403425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E28D920-C0DE-4B95-80D3-53A37012E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55" y="6176040"/>
            <a:ext cx="3021447" cy="3403479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20756-C178-49DF-A9FB-DE7389F01C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0" y="4125768"/>
            <a:ext cx="7312313" cy="1964899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4612-4498-4CC6-87DA-49C8D31D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709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5DAF11-64D0-476B-B781-B15A3E73D0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12457" y="9525"/>
            <a:ext cx="5802742" cy="6965920"/>
          </a:xfrm>
          <a:custGeom>
            <a:avLst/>
            <a:gdLst>
              <a:gd name="connsiteX0" fmla="*/ 1096138 w 5802742"/>
              <a:gd name="connsiteY0" fmla="*/ 0 h 6965920"/>
              <a:gd name="connsiteX1" fmla="*/ 5802742 w 5802742"/>
              <a:gd name="connsiteY1" fmla="*/ 9044 h 6965920"/>
              <a:gd name="connsiteX2" fmla="*/ 5802742 w 5802742"/>
              <a:gd name="connsiteY2" fmla="*/ 6965920 h 6965920"/>
              <a:gd name="connsiteX3" fmla="*/ 0 w 5802742"/>
              <a:gd name="connsiteY3" fmla="*/ 6965920 h 696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742" h="6965920">
                <a:moveTo>
                  <a:pt x="1096138" y="0"/>
                </a:moveTo>
                <a:cubicBezTo>
                  <a:pt x="2665200" y="2783"/>
                  <a:pt x="4233681" y="6261"/>
                  <a:pt x="5802742" y="9044"/>
                </a:cubicBezTo>
                <a:lnTo>
                  <a:pt x="5802742" y="6965920"/>
                </a:lnTo>
                <a:lnTo>
                  <a:pt x="0" y="696592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08A261-62F9-498B-8120-5EDFD8B154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130368"/>
            <a:ext cx="2754747" cy="206189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5C77B9E4-0A17-42D4-967F-B9FDF2C87C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2464524"/>
            <a:ext cx="2754747" cy="206189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EC5FA536-78D4-4EDD-A259-7C279FAA40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798680"/>
            <a:ext cx="2754747" cy="206189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89298D02-82D3-48F5-A5A6-6C6F7FC22A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08" y="7067995"/>
            <a:ext cx="7312892" cy="252368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ADE317-5521-4CD7-9572-B37AF5CB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05013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94CE3E-C5A9-452F-98FA-3EC5EDE16B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14C964AC-AC13-48C5-A136-E6A690C5C0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19514" y="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75F067-61CF-4759-A5F9-600D0D2AD8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23850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3B25C76E-8E42-450D-AC7F-2AB986F2D9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9514" y="323850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0DEC69E6-BAED-400C-BEAC-8F40831F7B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47700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3175E9C-1AEB-436A-A72F-E9A48EC9D3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19514" y="647700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127-1BDD-4B2C-A0D5-9B190B68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543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1D64F-276C-47CC-9644-045BDDD7F42C}" type="datetime1">
              <a:rPr lang="en-GB" noProof="0" smtClean="0"/>
              <a:t>11/05/2023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B7EF8B1-D067-4E79-9B75-9EB12B491F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085915-02F4-4E41-B8A8-76EC635D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6364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7FA02B1-799E-4E54-A721-2236471BF9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5865927"/>
            <a:ext cx="5664200" cy="3735272"/>
          </a:xfrm>
          <a:custGeom>
            <a:avLst/>
            <a:gdLst>
              <a:gd name="connsiteX0" fmla="*/ 0 w 5664200"/>
              <a:gd name="connsiteY0" fmla="*/ 0 h 3735272"/>
              <a:gd name="connsiteX1" fmla="*/ 2356096 w 5664200"/>
              <a:gd name="connsiteY1" fmla="*/ 0 h 3735272"/>
              <a:gd name="connsiteX2" fmla="*/ 5664200 w 5664200"/>
              <a:gd name="connsiteY2" fmla="*/ 3733378 h 3735272"/>
              <a:gd name="connsiteX3" fmla="*/ 0 w 5664200"/>
              <a:gd name="connsiteY3" fmla="*/ 3735272 h 373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4200" h="3735272">
                <a:moveTo>
                  <a:pt x="0" y="0"/>
                </a:moveTo>
                <a:lnTo>
                  <a:pt x="2356096" y="0"/>
                </a:lnTo>
                <a:lnTo>
                  <a:pt x="5664200" y="3733378"/>
                </a:lnTo>
                <a:lnTo>
                  <a:pt x="0" y="373527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C48DBA-34BD-43E2-8A83-1B597C7102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24447" y="5874163"/>
            <a:ext cx="4790752" cy="3735272"/>
          </a:xfrm>
          <a:custGeom>
            <a:avLst/>
            <a:gdLst>
              <a:gd name="connsiteX0" fmla="*/ 766851 w 4790752"/>
              <a:gd name="connsiteY0" fmla="*/ 0 h 3735272"/>
              <a:gd name="connsiteX1" fmla="*/ 4790752 w 4790752"/>
              <a:gd name="connsiteY1" fmla="*/ 0 h 3735272"/>
              <a:gd name="connsiteX2" fmla="*/ 4790752 w 4790752"/>
              <a:gd name="connsiteY2" fmla="*/ 3735272 h 3735272"/>
              <a:gd name="connsiteX3" fmla="*/ 3310975 w 4790752"/>
              <a:gd name="connsiteY3" fmla="*/ 3731518 h 3735272"/>
              <a:gd name="connsiteX4" fmla="*/ 0 w 4790752"/>
              <a:gd name="connsiteY4" fmla="*/ 926 h 373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0752" h="3735272">
                <a:moveTo>
                  <a:pt x="766851" y="0"/>
                </a:moveTo>
                <a:lnTo>
                  <a:pt x="4790752" y="0"/>
                </a:lnTo>
                <a:lnTo>
                  <a:pt x="4790752" y="3735272"/>
                </a:lnTo>
                <a:lnTo>
                  <a:pt x="3310975" y="3731518"/>
                </a:lnTo>
                <a:lnTo>
                  <a:pt x="0" y="926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A3697C91-276C-4CB1-B202-80617FE774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46692"/>
            <a:ext cx="7315201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C9A523A-ADD1-4BB2-AB9F-664C00518C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1213"/>
            <a:ext cx="7315201" cy="254105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B85917C-BB6C-4E78-89A4-70F14968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393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6A948E2-759A-43BE-AB86-B8D0C0F151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857"/>
            <a:ext cx="4559922" cy="3128912"/>
          </a:xfrm>
          <a:custGeom>
            <a:avLst/>
            <a:gdLst>
              <a:gd name="connsiteX0" fmla="*/ 0 w 4559922"/>
              <a:gd name="connsiteY0" fmla="*/ 0 h 3128912"/>
              <a:gd name="connsiteX1" fmla="*/ 4559922 w 4559922"/>
              <a:gd name="connsiteY1" fmla="*/ 2075 h 3128912"/>
              <a:gd name="connsiteX2" fmla="*/ 2524946 w 4559922"/>
              <a:gd name="connsiteY2" fmla="*/ 3128912 h 3128912"/>
              <a:gd name="connsiteX3" fmla="*/ 0 w 4559922"/>
              <a:gd name="connsiteY3" fmla="*/ 3128912 h 312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922" h="3128912">
                <a:moveTo>
                  <a:pt x="0" y="0"/>
                </a:moveTo>
                <a:lnTo>
                  <a:pt x="4559922" y="2075"/>
                </a:lnTo>
                <a:lnTo>
                  <a:pt x="2524946" y="3128912"/>
                </a:lnTo>
                <a:lnTo>
                  <a:pt x="0" y="312891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CCA4251-4AFF-4FA0-9263-4595B02E8B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0375" y="4594"/>
            <a:ext cx="4645208" cy="3141495"/>
          </a:xfrm>
          <a:custGeom>
            <a:avLst/>
            <a:gdLst>
              <a:gd name="connsiteX0" fmla="*/ 4628208 w 4645208"/>
              <a:gd name="connsiteY0" fmla="*/ 0 h 3141495"/>
              <a:gd name="connsiteX1" fmla="*/ 4645021 w 4645208"/>
              <a:gd name="connsiteY1" fmla="*/ 3141495 h 3141495"/>
              <a:gd name="connsiteX2" fmla="*/ 0 w 4645208"/>
              <a:gd name="connsiteY2" fmla="*/ 3133729 h 3141495"/>
              <a:gd name="connsiteX3" fmla="*/ 2002471 w 4645208"/>
              <a:gd name="connsiteY3" fmla="*/ 9224 h 31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5208" h="3141495">
                <a:moveTo>
                  <a:pt x="4628208" y="0"/>
                </a:moveTo>
                <a:cubicBezTo>
                  <a:pt x="4625800" y="992542"/>
                  <a:pt x="4647429" y="2148953"/>
                  <a:pt x="4645021" y="3141495"/>
                </a:cubicBezTo>
                <a:lnTo>
                  <a:pt x="0" y="3133729"/>
                </a:lnTo>
                <a:lnTo>
                  <a:pt x="2002471" y="9224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5970BC8-6E8B-49E7-908F-8EC7FF387D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3238500"/>
            <a:ext cx="3595687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5CB130C-0318-4718-8874-704D2EBD8B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9514" y="3238500"/>
            <a:ext cx="3595687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DB2AE7A-DFF3-43A3-BD19-AE4C1C3DC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95" y="6477000"/>
            <a:ext cx="7311504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F154DEE0-CA93-4F44-9744-2559EC11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926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FE8D7F5-FC7B-44EA-A5B4-D379EDE2C9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350"/>
            <a:ext cx="3951288" cy="403701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8FD50A7-279B-43C9-AFD4-B65D16ECE5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4593" y="-11762"/>
            <a:ext cx="1519337" cy="403701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45C101CD-84E9-4B98-A189-FA1009E5D5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0" y="4134969"/>
            <a:ext cx="7312660" cy="1965016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B1540F3B-BF04-4CE0-A699-AE7DA24AF7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06337" y="6191223"/>
            <a:ext cx="2507593" cy="3403628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B4F52B2-E12F-4D1D-BCCB-B672D4DA93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6" y="6185416"/>
            <a:ext cx="4702314" cy="3403628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34E6899-54FC-4951-9900-1FF7035346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14785" y="6350"/>
            <a:ext cx="1519337" cy="403701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A7CA97-E7F5-41CB-BC77-72353B85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4677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85A593-2B94-41F4-BE7D-321E372787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06672" y="4004416"/>
            <a:ext cx="2500484" cy="2978150"/>
          </a:xfrm>
          <a:custGeom>
            <a:avLst/>
            <a:gdLst>
              <a:gd name="connsiteX0" fmla="*/ 461055 w 2500484"/>
              <a:gd name="connsiteY0" fmla="*/ 0 h 2978150"/>
              <a:gd name="connsiteX1" fmla="*/ 2500484 w 2500484"/>
              <a:gd name="connsiteY1" fmla="*/ 0 h 2978150"/>
              <a:gd name="connsiteX2" fmla="*/ 2500484 w 2500484"/>
              <a:gd name="connsiteY2" fmla="*/ 2978150 h 2978150"/>
              <a:gd name="connsiteX3" fmla="*/ 2197242 w 2500484"/>
              <a:gd name="connsiteY3" fmla="*/ 2976718 h 2978150"/>
              <a:gd name="connsiteX4" fmla="*/ 0 w 2500484"/>
              <a:gd name="connsiteY4" fmla="*/ 2970406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84" h="2978150">
                <a:moveTo>
                  <a:pt x="461055" y="0"/>
                </a:moveTo>
                <a:lnTo>
                  <a:pt x="2500484" y="0"/>
                </a:lnTo>
                <a:lnTo>
                  <a:pt x="2500484" y="2978150"/>
                </a:lnTo>
                <a:lnTo>
                  <a:pt x="2197242" y="2976718"/>
                </a:lnTo>
                <a:cubicBezTo>
                  <a:pt x="1479323" y="2973892"/>
                  <a:pt x="696176" y="2974315"/>
                  <a:pt x="0" y="297040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3D399F8-3E58-4CD1-902F-8D78C31981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84376" y="1835468"/>
            <a:ext cx="2029341" cy="2077770"/>
          </a:xfrm>
          <a:custGeom>
            <a:avLst/>
            <a:gdLst>
              <a:gd name="connsiteX0" fmla="*/ 318549 w 2029341"/>
              <a:gd name="connsiteY0" fmla="*/ 0 h 2077770"/>
              <a:gd name="connsiteX1" fmla="*/ 2029341 w 2029341"/>
              <a:gd name="connsiteY1" fmla="*/ 0 h 2077770"/>
              <a:gd name="connsiteX2" fmla="*/ 2029341 w 2029341"/>
              <a:gd name="connsiteY2" fmla="*/ 2077770 h 2077770"/>
              <a:gd name="connsiteX3" fmla="*/ 1753315 w 2029341"/>
              <a:gd name="connsiteY3" fmla="*/ 2077770 h 2077770"/>
              <a:gd name="connsiteX4" fmla="*/ 1014671 w 2029341"/>
              <a:gd name="connsiteY4" fmla="*/ 2071107 h 2077770"/>
              <a:gd name="connsiteX5" fmla="*/ 0 w 2029341"/>
              <a:gd name="connsiteY5" fmla="*/ 2061954 h 207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9341" h="2077770">
                <a:moveTo>
                  <a:pt x="318549" y="0"/>
                </a:moveTo>
                <a:lnTo>
                  <a:pt x="2029341" y="0"/>
                </a:lnTo>
                <a:lnTo>
                  <a:pt x="2029341" y="2077770"/>
                </a:lnTo>
                <a:lnTo>
                  <a:pt x="1753315" y="2077770"/>
                </a:lnTo>
                <a:lnTo>
                  <a:pt x="1014671" y="2071107"/>
                </a:lnTo>
                <a:cubicBezTo>
                  <a:pt x="674956" y="2067310"/>
                  <a:pt x="335241" y="2063514"/>
                  <a:pt x="0" y="2061954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5119DF8-2C21-4AE0-BA23-3C02D5F092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9213" y="9844"/>
            <a:ext cx="1696622" cy="1765935"/>
          </a:xfrm>
          <a:custGeom>
            <a:avLst/>
            <a:gdLst>
              <a:gd name="connsiteX0" fmla="*/ 266321 w 1696622"/>
              <a:gd name="connsiteY0" fmla="*/ 0 h 1765935"/>
              <a:gd name="connsiteX1" fmla="*/ 1696622 w 1696622"/>
              <a:gd name="connsiteY1" fmla="*/ 0 h 1765935"/>
              <a:gd name="connsiteX2" fmla="*/ 1696622 w 1696622"/>
              <a:gd name="connsiteY2" fmla="*/ 1765935 h 1765935"/>
              <a:gd name="connsiteX3" fmla="*/ 0 w 1696622"/>
              <a:gd name="connsiteY3" fmla="*/ 1750394 h 176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622" h="1765935">
                <a:moveTo>
                  <a:pt x="266321" y="0"/>
                </a:moveTo>
                <a:lnTo>
                  <a:pt x="1696622" y="0"/>
                </a:lnTo>
                <a:lnTo>
                  <a:pt x="1696622" y="1765935"/>
                </a:lnTo>
                <a:cubicBezTo>
                  <a:pt x="1136069" y="1763286"/>
                  <a:pt x="560552" y="1753043"/>
                  <a:pt x="0" y="1750394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38342EC-31FB-4B94-95F1-C16C767A9E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42" y="13307"/>
            <a:ext cx="5795557" cy="6953025"/>
          </a:xfrm>
          <a:custGeom>
            <a:avLst/>
            <a:gdLst>
              <a:gd name="connsiteX0" fmla="*/ 0 w 5795557"/>
              <a:gd name="connsiteY0" fmla="*/ 0 h 6953025"/>
              <a:gd name="connsiteX1" fmla="*/ 5795557 w 5795557"/>
              <a:gd name="connsiteY1" fmla="*/ 0 h 6953025"/>
              <a:gd name="connsiteX2" fmla="*/ 5795557 w 5795557"/>
              <a:gd name="connsiteY2" fmla="*/ 7 h 6953025"/>
              <a:gd name="connsiteX3" fmla="*/ 4701578 w 5795557"/>
              <a:gd name="connsiteY3" fmla="*/ 6953025 h 6953025"/>
              <a:gd name="connsiteX4" fmla="*/ 0 w 5795557"/>
              <a:gd name="connsiteY4" fmla="*/ 6953025 h 695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5557" h="6953025">
                <a:moveTo>
                  <a:pt x="0" y="0"/>
                </a:moveTo>
                <a:lnTo>
                  <a:pt x="5795557" y="0"/>
                </a:lnTo>
                <a:lnTo>
                  <a:pt x="5795557" y="7"/>
                </a:lnTo>
                <a:lnTo>
                  <a:pt x="4701578" y="6953025"/>
                </a:lnTo>
                <a:lnTo>
                  <a:pt x="0" y="6953025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F4A20934-2D9E-490C-A57A-F96475B03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35" y="7067866"/>
            <a:ext cx="7312235" cy="253333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318D3F-204E-423B-A6E9-E3738A87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4827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5119DF8-2C21-4AE0-BA23-3C02D5F092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43" y="9844"/>
            <a:ext cx="7307792" cy="33188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D26179-6AB8-4E1F-BDE5-921FA8AF2B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43" y="3432302"/>
            <a:ext cx="4683762" cy="6168898"/>
          </a:xfrm>
          <a:custGeom>
            <a:avLst/>
            <a:gdLst>
              <a:gd name="connsiteX0" fmla="*/ 0 w 4683762"/>
              <a:gd name="connsiteY0" fmla="*/ 0 h 6168898"/>
              <a:gd name="connsiteX1" fmla="*/ 4683762 w 4683762"/>
              <a:gd name="connsiteY1" fmla="*/ 4368 h 6168898"/>
              <a:gd name="connsiteX2" fmla="*/ 2726674 w 4683762"/>
              <a:gd name="connsiteY2" fmla="*/ 6168898 h 6168898"/>
              <a:gd name="connsiteX3" fmla="*/ 0 w 4683762"/>
              <a:gd name="connsiteY3" fmla="*/ 6168898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3762" h="6168898">
                <a:moveTo>
                  <a:pt x="0" y="0"/>
                </a:moveTo>
                <a:lnTo>
                  <a:pt x="4683762" y="4368"/>
                </a:lnTo>
                <a:lnTo>
                  <a:pt x="2726674" y="6168898"/>
                </a:lnTo>
                <a:lnTo>
                  <a:pt x="0" y="6168898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85293F-F48D-44CB-947E-D112CB6A11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44185" y="3426976"/>
            <a:ext cx="4467415" cy="6174223"/>
          </a:xfrm>
          <a:custGeom>
            <a:avLst/>
            <a:gdLst>
              <a:gd name="connsiteX0" fmla="*/ 4451066 w 4467415"/>
              <a:gd name="connsiteY0" fmla="*/ 0 h 6174223"/>
              <a:gd name="connsiteX1" fmla="*/ 4467235 w 4467415"/>
              <a:gd name="connsiteY1" fmla="*/ 6174223 h 6174223"/>
              <a:gd name="connsiteX2" fmla="*/ 0 w 4467415"/>
              <a:gd name="connsiteY2" fmla="*/ 6158959 h 6174223"/>
              <a:gd name="connsiteX3" fmla="*/ 1925827 w 4467415"/>
              <a:gd name="connsiteY3" fmla="*/ 18129 h 617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415" h="6174223">
                <a:moveTo>
                  <a:pt x="4451066" y="0"/>
                </a:moveTo>
                <a:cubicBezTo>
                  <a:pt x="4448750" y="1950719"/>
                  <a:pt x="4469551" y="4223504"/>
                  <a:pt x="4467235" y="6174223"/>
                </a:cubicBezTo>
                <a:lnTo>
                  <a:pt x="0" y="6158959"/>
                </a:lnTo>
                <a:lnTo>
                  <a:pt x="1925827" y="18129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CE9E-8CE7-420B-A029-8C277A01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506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606233C-9DE5-495A-A378-A5D1663498BB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5512" y="-8889"/>
            <a:ext cx="4013975" cy="2194941"/>
          </a:xfrm>
          <a:custGeom>
            <a:avLst/>
            <a:gdLst>
              <a:gd name="connsiteX0" fmla="*/ 0 w 4013975"/>
              <a:gd name="connsiteY0" fmla="*/ 0 h 2194941"/>
              <a:gd name="connsiteX1" fmla="*/ 3212963 w 4013975"/>
              <a:gd name="connsiteY1" fmla="*/ 0 h 2194941"/>
              <a:gd name="connsiteX2" fmla="*/ 4013975 w 4013975"/>
              <a:gd name="connsiteY2" fmla="*/ 2194941 h 2194941"/>
              <a:gd name="connsiteX3" fmla="*/ 0 w 4013975"/>
              <a:gd name="connsiteY3" fmla="*/ 2194941 h 219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3975" h="2194941">
                <a:moveTo>
                  <a:pt x="0" y="0"/>
                </a:moveTo>
                <a:lnTo>
                  <a:pt x="3212963" y="0"/>
                </a:lnTo>
                <a:lnTo>
                  <a:pt x="4013975" y="2194941"/>
                </a:lnTo>
                <a:lnTo>
                  <a:pt x="0" y="219494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A11AAA59-939A-4464-B9B0-2B936B45D7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40" y="2294855"/>
            <a:ext cx="4011868" cy="2195278"/>
          </a:xfrm>
          <a:custGeom>
            <a:avLst/>
            <a:gdLst>
              <a:gd name="connsiteX0" fmla="*/ 0 w 4011868"/>
              <a:gd name="connsiteY0" fmla="*/ 0 h 2195278"/>
              <a:gd name="connsiteX1" fmla="*/ 3210733 w 4011868"/>
              <a:gd name="connsiteY1" fmla="*/ 0 h 2195278"/>
              <a:gd name="connsiteX2" fmla="*/ 4011868 w 4011868"/>
              <a:gd name="connsiteY2" fmla="*/ 2195278 h 2195278"/>
              <a:gd name="connsiteX3" fmla="*/ 0 w 4011868"/>
              <a:gd name="connsiteY3" fmla="*/ 2195278 h 219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1868" h="2195278">
                <a:moveTo>
                  <a:pt x="0" y="0"/>
                </a:moveTo>
                <a:lnTo>
                  <a:pt x="3210733" y="0"/>
                </a:lnTo>
                <a:lnTo>
                  <a:pt x="4011868" y="2195278"/>
                </a:lnTo>
                <a:lnTo>
                  <a:pt x="0" y="2195278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2ED4D0B-9061-41AC-85B3-B34F4C1BED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11" y="4598599"/>
            <a:ext cx="4016204" cy="2201050"/>
          </a:xfrm>
          <a:custGeom>
            <a:avLst/>
            <a:gdLst>
              <a:gd name="connsiteX0" fmla="*/ 0 w 4016204"/>
              <a:gd name="connsiteY0" fmla="*/ 0 h 2201050"/>
              <a:gd name="connsiteX1" fmla="*/ 3212963 w 4016204"/>
              <a:gd name="connsiteY1" fmla="*/ 0 h 2201050"/>
              <a:gd name="connsiteX2" fmla="*/ 4016204 w 4016204"/>
              <a:gd name="connsiteY2" fmla="*/ 2201050 h 2201050"/>
              <a:gd name="connsiteX3" fmla="*/ 0 w 4016204"/>
              <a:gd name="connsiteY3" fmla="*/ 2201050 h 22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201050">
                <a:moveTo>
                  <a:pt x="0" y="0"/>
                </a:moveTo>
                <a:lnTo>
                  <a:pt x="3212963" y="0"/>
                </a:lnTo>
                <a:lnTo>
                  <a:pt x="4016204" y="2201050"/>
                </a:lnTo>
                <a:lnTo>
                  <a:pt x="0" y="220105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DE3CCE7-4DC4-4BE5-B306-2C8F110791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445" y="6937705"/>
            <a:ext cx="4016204" cy="2672386"/>
          </a:xfrm>
          <a:custGeom>
            <a:avLst/>
            <a:gdLst>
              <a:gd name="connsiteX0" fmla="*/ 0 w 4016204"/>
              <a:gd name="connsiteY0" fmla="*/ 0 h 2672386"/>
              <a:gd name="connsiteX1" fmla="*/ 3212963 w 4016204"/>
              <a:gd name="connsiteY1" fmla="*/ 0 h 2672386"/>
              <a:gd name="connsiteX2" fmla="*/ 4016204 w 4016204"/>
              <a:gd name="connsiteY2" fmla="*/ 2672386 h 2672386"/>
              <a:gd name="connsiteX3" fmla="*/ 0 w 4016204"/>
              <a:gd name="connsiteY3" fmla="*/ 2672386 h 267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672386">
                <a:moveTo>
                  <a:pt x="0" y="0"/>
                </a:moveTo>
                <a:lnTo>
                  <a:pt x="3212963" y="0"/>
                </a:lnTo>
                <a:lnTo>
                  <a:pt x="4016204" y="2672386"/>
                </a:lnTo>
                <a:lnTo>
                  <a:pt x="0" y="2672386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9159C46-2FFC-4C10-A1CB-937D42A322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03061" y="-9225"/>
            <a:ext cx="4016376" cy="2195277"/>
          </a:xfrm>
          <a:custGeom>
            <a:avLst/>
            <a:gdLst>
              <a:gd name="connsiteX0" fmla="*/ 0 w 4016376"/>
              <a:gd name="connsiteY0" fmla="*/ 0 h 2195277"/>
              <a:gd name="connsiteX1" fmla="*/ 4016376 w 4016376"/>
              <a:gd name="connsiteY1" fmla="*/ 0 h 2195277"/>
              <a:gd name="connsiteX2" fmla="*/ 4016376 w 4016376"/>
              <a:gd name="connsiteY2" fmla="*/ 2195277 h 2195277"/>
              <a:gd name="connsiteX3" fmla="*/ 801104 w 4016376"/>
              <a:gd name="connsiteY3" fmla="*/ 2195277 h 21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376" h="2195277">
                <a:moveTo>
                  <a:pt x="0" y="0"/>
                </a:moveTo>
                <a:lnTo>
                  <a:pt x="4016376" y="0"/>
                </a:lnTo>
                <a:lnTo>
                  <a:pt x="4016376" y="2195277"/>
                </a:lnTo>
                <a:lnTo>
                  <a:pt x="801104" y="219527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A3FB3366-5F56-4ED8-A59F-F5EB8707D5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03105" y="2294856"/>
            <a:ext cx="4016204" cy="2195277"/>
          </a:xfrm>
          <a:custGeom>
            <a:avLst/>
            <a:gdLst>
              <a:gd name="connsiteX0" fmla="*/ 0 w 4016204"/>
              <a:gd name="connsiteY0" fmla="*/ 0 h 2195277"/>
              <a:gd name="connsiteX1" fmla="*/ 4016204 w 4016204"/>
              <a:gd name="connsiteY1" fmla="*/ 0 h 2195277"/>
              <a:gd name="connsiteX2" fmla="*/ 4016204 w 4016204"/>
              <a:gd name="connsiteY2" fmla="*/ 2195277 h 2195277"/>
              <a:gd name="connsiteX3" fmla="*/ 801134 w 4016204"/>
              <a:gd name="connsiteY3" fmla="*/ 2195277 h 21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195277">
                <a:moveTo>
                  <a:pt x="0" y="0"/>
                </a:moveTo>
                <a:lnTo>
                  <a:pt x="4016204" y="0"/>
                </a:lnTo>
                <a:lnTo>
                  <a:pt x="4016204" y="2195277"/>
                </a:lnTo>
                <a:lnTo>
                  <a:pt x="801134" y="219527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C5555A9-2C74-461E-949E-A9B5CE996B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03106" y="4598600"/>
            <a:ext cx="4016204" cy="2195277"/>
          </a:xfrm>
          <a:custGeom>
            <a:avLst/>
            <a:gdLst>
              <a:gd name="connsiteX0" fmla="*/ 0 w 4016204"/>
              <a:gd name="connsiteY0" fmla="*/ 0 h 2195277"/>
              <a:gd name="connsiteX1" fmla="*/ 4016204 w 4016204"/>
              <a:gd name="connsiteY1" fmla="*/ 0 h 2195277"/>
              <a:gd name="connsiteX2" fmla="*/ 4016204 w 4016204"/>
              <a:gd name="connsiteY2" fmla="*/ 2195277 h 2195277"/>
              <a:gd name="connsiteX3" fmla="*/ 801134 w 4016204"/>
              <a:gd name="connsiteY3" fmla="*/ 2195277 h 21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195277">
                <a:moveTo>
                  <a:pt x="0" y="0"/>
                </a:moveTo>
                <a:lnTo>
                  <a:pt x="4016204" y="0"/>
                </a:lnTo>
                <a:lnTo>
                  <a:pt x="4016204" y="2195277"/>
                </a:lnTo>
                <a:lnTo>
                  <a:pt x="801134" y="219527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494C5DCA-E9BD-4B17-AC98-C2F8DBB75C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01623" y="6931932"/>
            <a:ext cx="4016204" cy="2644279"/>
          </a:xfrm>
          <a:custGeom>
            <a:avLst/>
            <a:gdLst>
              <a:gd name="connsiteX0" fmla="*/ 0 w 4016204"/>
              <a:gd name="connsiteY0" fmla="*/ 0 h 2672386"/>
              <a:gd name="connsiteX1" fmla="*/ 4016204 w 4016204"/>
              <a:gd name="connsiteY1" fmla="*/ 0 h 2672386"/>
              <a:gd name="connsiteX2" fmla="*/ 4016204 w 4016204"/>
              <a:gd name="connsiteY2" fmla="*/ 2672386 h 2672386"/>
              <a:gd name="connsiteX3" fmla="*/ 803241 w 4016204"/>
              <a:gd name="connsiteY3" fmla="*/ 2672386 h 267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672386">
                <a:moveTo>
                  <a:pt x="0" y="0"/>
                </a:moveTo>
                <a:lnTo>
                  <a:pt x="4016204" y="0"/>
                </a:lnTo>
                <a:lnTo>
                  <a:pt x="4016204" y="2672386"/>
                </a:lnTo>
                <a:lnTo>
                  <a:pt x="803241" y="2672386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E99BAC-8CCE-4786-B808-4ADCAB59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55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C6D6315-87AA-4178-8467-57EA64A75873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656" y="2624968"/>
            <a:ext cx="4174570" cy="4375709"/>
          </a:xfrm>
          <a:custGeom>
            <a:avLst/>
            <a:gdLst>
              <a:gd name="connsiteX0" fmla="*/ 9235 w 4174570"/>
              <a:gd name="connsiteY0" fmla="*/ 0 h 4375709"/>
              <a:gd name="connsiteX1" fmla="*/ 2983154 w 4174570"/>
              <a:gd name="connsiteY1" fmla="*/ 254460 h 4375709"/>
              <a:gd name="connsiteX2" fmla="*/ 4174570 w 4174570"/>
              <a:gd name="connsiteY2" fmla="*/ 4012329 h 4375709"/>
              <a:gd name="connsiteX3" fmla="*/ 0 w 4174570"/>
              <a:gd name="connsiteY3" fmla="*/ 4375709 h 4375709"/>
              <a:gd name="connsiteX4" fmla="*/ 9235 w 4174570"/>
              <a:gd name="connsiteY4" fmla="*/ 0 h 437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70" h="4375709">
                <a:moveTo>
                  <a:pt x="9235" y="0"/>
                </a:moveTo>
                <a:lnTo>
                  <a:pt x="2983154" y="254460"/>
                </a:lnTo>
                <a:lnTo>
                  <a:pt x="4174570" y="4012329"/>
                </a:lnTo>
                <a:lnTo>
                  <a:pt x="0" y="4375709"/>
                </a:lnTo>
                <a:cubicBezTo>
                  <a:pt x="3079" y="2917139"/>
                  <a:pt x="6157" y="1458570"/>
                  <a:pt x="923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62326A-7FC0-41FB-9163-BECA22ED532E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2540" y="6451878"/>
            <a:ext cx="7310120" cy="3109627"/>
          </a:xfrm>
          <a:custGeom>
            <a:avLst/>
            <a:gdLst>
              <a:gd name="connsiteX0" fmla="*/ 7310120 w 7310120"/>
              <a:gd name="connsiteY0" fmla="*/ 0 h 3109627"/>
              <a:gd name="connsiteX1" fmla="*/ 7310120 w 7310120"/>
              <a:gd name="connsiteY1" fmla="*/ 3109627 h 3109627"/>
              <a:gd name="connsiteX2" fmla="*/ 0 w 7310120"/>
              <a:gd name="connsiteY2" fmla="*/ 3109627 h 3109627"/>
              <a:gd name="connsiteX3" fmla="*/ 0 w 7310120"/>
              <a:gd name="connsiteY3" fmla="*/ 628531 h 31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0120" h="3109627">
                <a:moveTo>
                  <a:pt x="7310120" y="0"/>
                </a:moveTo>
                <a:lnTo>
                  <a:pt x="7310120" y="3109627"/>
                </a:lnTo>
                <a:lnTo>
                  <a:pt x="0" y="3109627"/>
                </a:lnTo>
                <a:lnTo>
                  <a:pt x="0" y="62853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GB" noProof="0"/>
              <a:t>`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0A7A0DC-5F26-42AB-8E56-44D4C8E9BE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40" y="6667"/>
            <a:ext cx="7310120" cy="3142655"/>
          </a:xfrm>
          <a:custGeom>
            <a:avLst/>
            <a:gdLst>
              <a:gd name="connsiteX0" fmla="*/ 0 w 7310120"/>
              <a:gd name="connsiteY0" fmla="*/ 0 h 3142655"/>
              <a:gd name="connsiteX1" fmla="*/ 7310120 w 7310120"/>
              <a:gd name="connsiteY1" fmla="*/ 0 h 3142655"/>
              <a:gd name="connsiteX2" fmla="*/ 7310120 w 7310120"/>
              <a:gd name="connsiteY2" fmla="*/ 3142655 h 3142655"/>
              <a:gd name="connsiteX3" fmla="*/ 0 w 7310120"/>
              <a:gd name="connsiteY3" fmla="*/ 2514124 h 314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0120" h="3142655">
                <a:moveTo>
                  <a:pt x="0" y="0"/>
                </a:moveTo>
                <a:lnTo>
                  <a:pt x="7310120" y="0"/>
                </a:lnTo>
                <a:lnTo>
                  <a:pt x="7310120" y="3142655"/>
                </a:lnTo>
                <a:lnTo>
                  <a:pt x="0" y="2514124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743EE21-A3D3-4ECE-A3A9-0E2AB7A228DC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3060929" y="2887433"/>
            <a:ext cx="4248457" cy="3732930"/>
          </a:xfrm>
          <a:custGeom>
            <a:avLst/>
            <a:gdLst>
              <a:gd name="connsiteX0" fmla="*/ 0 w 4248457"/>
              <a:gd name="connsiteY0" fmla="*/ 0 h 3732930"/>
              <a:gd name="connsiteX1" fmla="*/ 4248457 w 4248457"/>
              <a:gd name="connsiteY1" fmla="*/ 347676 h 3732930"/>
              <a:gd name="connsiteX2" fmla="*/ 4248457 w 4248457"/>
              <a:gd name="connsiteY2" fmla="*/ 3494954 h 3732930"/>
              <a:gd name="connsiteX3" fmla="*/ 1200652 w 4248457"/>
              <a:gd name="connsiteY3" fmla="*/ 3732930 h 373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457" h="3732930">
                <a:moveTo>
                  <a:pt x="0" y="0"/>
                </a:moveTo>
                <a:lnTo>
                  <a:pt x="4248457" y="347676"/>
                </a:lnTo>
                <a:lnTo>
                  <a:pt x="4248457" y="3494954"/>
                </a:lnTo>
                <a:lnTo>
                  <a:pt x="1200652" y="373293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53339A-508B-4802-ADA5-64E92ADB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6514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E83C05-E4AE-446D-B320-A8B9381847E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" y="19365"/>
            <a:ext cx="7315201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94DB6F1-5494-469F-8F19-35EE19BF3ABE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0" y="2323687"/>
            <a:ext cx="7315201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3B8618B2-DBEA-4A46-8598-8054A1B1828F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-1" y="4617036"/>
            <a:ext cx="3881586" cy="4953824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833875C-77C9-4895-8EFC-15805655A99F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014216" y="6910389"/>
            <a:ext cx="3300986" cy="267144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5C213BD-E8A9-4B90-A22F-42D1E6381F23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014216" y="4628006"/>
            <a:ext cx="330098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34D46-C7B3-48B8-91E2-A8DD2A8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6759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44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143001"/>
            <a:ext cx="6309360" cy="7504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6C74ACF-9889-472A-9079-0362079EFFC6}" type="datetime1">
              <a:rPr lang="en-GB" noProof="0" smtClean="0"/>
              <a:t>11/05/2023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B7EF8B1-D067-4E79-9B75-9EB12B491F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5511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2" r:id="rId4"/>
    <p:sldLayoutId id="2147483673" r:id="rId5"/>
    <p:sldLayoutId id="2147483687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2" r:id="rId14"/>
    <p:sldLayoutId id="2147483681" r:id="rId15"/>
    <p:sldLayoutId id="2147483667" r:id="rId16"/>
  </p:sldLayoutIdLst>
  <p:hf sldNum="0"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2F5BDC-1EA0-30E9-5E57-236FDDA9E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315200" cy="1355271"/>
          </a:xfrm>
          <a:prstGeom prst="rect">
            <a:avLst/>
          </a:prstGeom>
          <a:solidFill>
            <a:srgbClr val="F314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7EDF3-A95F-4785-58B3-D3F79A0FECD5}"/>
              </a:ext>
            </a:extLst>
          </p:cNvPr>
          <p:cNvSpPr txBox="1"/>
          <p:nvPr/>
        </p:nvSpPr>
        <p:spPr>
          <a:xfrm>
            <a:off x="579664" y="424541"/>
            <a:ext cx="615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Are algorithms controlling or are we too dependent?</a:t>
            </a:r>
          </a:p>
          <a:p>
            <a:r>
              <a:rPr lang="en-GB" b="1" dirty="0"/>
              <a:t>                      5 – 10 years old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DA5D0D-CDE6-5172-6C2F-640F85993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95413"/>
            <a:ext cx="3595686" cy="31242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D9CFAB-6946-9AFB-9722-D83496A05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50471" y="1495413"/>
            <a:ext cx="3595686" cy="31242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A2BC89B-BC72-1E42-7731-57C2B52740E4}"/>
              </a:ext>
            </a:extLst>
          </p:cNvPr>
          <p:cNvSpPr/>
          <p:nvPr/>
        </p:nvSpPr>
        <p:spPr>
          <a:xfrm>
            <a:off x="1518557" y="1495413"/>
            <a:ext cx="2481157" cy="1868273"/>
          </a:xfrm>
          <a:prstGeom prst="wedgeEllipseCallout">
            <a:avLst>
              <a:gd name="adj1" fmla="val -30705"/>
              <a:gd name="adj2" fmla="val 5900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 you feel like you can’t leave without your tablet?</a:t>
            </a:r>
          </a:p>
        </p:txBody>
      </p:sp>
      <p:pic>
        <p:nvPicPr>
          <p:cNvPr id="9" name="Picture 8" descr="close up of comic graphic face">
            <a:extLst>
              <a:ext uri="{FF2B5EF4-FFF2-40B4-BE49-F238E27FC236}">
                <a16:creationId xmlns:a16="http://schemas.microsoft.com/office/drawing/2014/main" id="{B4DE245B-9005-B5D1-7E48-696A8C56E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76" y="2010864"/>
            <a:ext cx="1998369" cy="2608749"/>
          </a:xfrm>
          <a:prstGeom prst="rect">
            <a:avLst/>
          </a:prstGeom>
        </p:spPr>
      </p:pic>
      <p:pic>
        <p:nvPicPr>
          <p:cNvPr id="12" name="Picture 11" descr="close up of comic graphic face">
            <a:extLst>
              <a:ext uri="{FF2B5EF4-FFF2-40B4-BE49-F238E27FC236}">
                <a16:creationId xmlns:a16="http://schemas.microsoft.com/office/drawing/2014/main" id="{1CA81183-7BFB-0C43-5966-EE730D81E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7" y="1779812"/>
            <a:ext cx="1717596" cy="2590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9AA682-5222-8775-7574-700467B6A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6329" y="4786936"/>
            <a:ext cx="7362486" cy="33188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623168DB-1CF8-EC13-6287-24CF70AC4605}"/>
              </a:ext>
            </a:extLst>
          </p:cNvPr>
          <p:cNvSpPr/>
          <p:nvPr/>
        </p:nvSpPr>
        <p:spPr>
          <a:xfrm>
            <a:off x="2630110" y="3074885"/>
            <a:ext cx="2481157" cy="1868273"/>
          </a:xfrm>
          <a:prstGeom prst="wedgeEllipseCallout">
            <a:avLst>
              <a:gd name="adj1" fmla="val 52874"/>
              <a:gd name="adj2" fmla="val -423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Yeah! I need it to play games with my friends !!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E3580243-1880-B5C2-0C03-6DE8EB8AEACD}"/>
              </a:ext>
            </a:extLst>
          </p:cNvPr>
          <p:cNvSpPr/>
          <p:nvPr/>
        </p:nvSpPr>
        <p:spPr>
          <a:xfrm>
            <a:off x="3266531" y="5110481"/>
            <a:ext cx="1844736" cy="1606653"/>
          </a:xfrm>
          <a:prstGeom prst="wedgeEllipseCallout">
            <a:avLst>
              <a:gd name="adj1" fmla="val 49843"/>
              <a:gd name="adj2" fmla="val 396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And what about you?</a:t>
            </a:r>
          </a:p>
        </p:txBody>
      </p:sp>
      <p:pic>
        <p:nvPicPr>
          <p:cNvPr id="16" name="Picture 15" descr="comic graphic of girl in jeans and striped shirt sitting">
            <a:extLst>
              <a:ext uri="{FF2B5EF4-FFF2-40B4-BE49-F238E27FC236}">
                <a16:creationId xmlns:a16="http://schemas.microsoft.com/office/drawing/2014/main" id="{A6EC2BB4-FE2B-AA22-B539-1602894792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23"/>
          <a:stretch/>
        </p:blipFill>
        <p:spPr>
          <a:xfrm>
            <a:off x="3595686" y="5461127"/>
            <a:ext cx="3727961" cy="2590151"/>
          </a:xfrm>
          <a:prstGeom prst="rect">
            <a:avLst/>
          </a:prstGeom>
        </p:spPr>
      </p:pic>
      <p:pic>
        <p:nvPicPr>
          <p:cNvPr id="18" name="Picture 17" descr="close up of comic graphic face">
            <a:extLst>
              <a:ext uri="{FF2B5EF4-FFF2-40B4-BE49-F238E27FC236}">
                <a16:creationId xmlns:a16="http://schemas.microsoft.com/office/drawing/2014/main" id="{7BB13590-3EB9-A4DB-FB5E-A16A691B4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6893" y="4800600"/>
            <a:ext cx="1844736" cy="2286000"/>
          </a:xfrm>
          <a:prstGeom prst="rect">
            <a:avLst/>
          </a:prstGeom>
        </p:spPr>
      </p:pic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808A9B66-68DE-9F87-8D0A-2AD6BB9C1FB8}"/>
              </a:ext>
            </a:extLst>
          </p:cNvPr>
          <p:cNvSpPr/>
          <p:nvPr/>
        </p:nvSpPr>
        <p:spPr>
          <a:xfrm>
            <a:off x="1168475" y="6229292"/>
            <a:ext cx="2411929" cy="1813764"/>
          </a:xfrm>
          <a:prstGeom prst="wedgeEllipseCallout">
            <a:avLst>
              <a:gd name="adj1" fmla="val -34654"/>
              <a:gd name="adj2" fmla="val -4849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There’s nothing to do… I play Roblox cause I get really bored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DED0FF-A5A5-16B0-EDA1-5E4AF95E2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8287127"/>
            <a:ext cx="7362486" cy="1314073"/>
          </a:xfrm>
          <a:prstGeom prst="rect">
            <a:avLst/>
          </a:prstGeom>
          <a:solidFill>
            <a:srgbClr val="F314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3057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5587C3-56F4-1DF5-33A1-6C256ECBA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932826"/>
            <a:ext cx="7315199" cy="2668373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D97F27-C7D2-4517-FD2D-42D92F271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315200" cy="135527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27F5E-A53A-A672-3460-A1962D0CCE67}"/>
              </a:ext>
            </a:extLst>
          </p:cNvPr>
          <p:cNvSpPr txBox="1"/>
          <p:nvPr/>
        </p:nvSpPr>
        <p:spPr>
          <a:xfrm>
            <a:off x="579664" y="424541"/>
            <a:ext cx="615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Are algorithms controlling or are we too dependent?</a:t>
            </a:r>
          </a:p>
          <a:p>
            <a:r>
              <a:rPr lang="en-GB" b="1" dirty="0"/>
              <a:t>                      11 - 18 years old</a:t>
            </a:r>
          </a:p>
        </p:txBody>
      </p:sp>
      <p:sp>
        <p:nvSpPr>
          <p:cNvPr id="5" name="Trapezoid 3">
            <a:extLst>
              <a:ext uri="{FF2B5EF4-FFF2-40B4-BE49-F238E27FC236}">
                <a16:creationId xmlns:a16="http://schemas.microsoft.com/office/drawing/2014/main" id="{48A3D362-29F3-17C8-1D5C-C3E854CB2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2939143" y="1495412"/>
            <a:ext cx="4376057" cy="5297273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  <a:gd name="connsiteX0" fmla="*/ 0 w 5791201"/>
              <a:gd name="connsiteY0" fmla="*/ 7294328 h 7294328"/>
              <a:gd name="connsiteX1" fmla="*/ 48247 w 5791201"/>
              <a:gd name="connsiteY1" fmla="*/ 0 h 7294328"/>
              <a:gd name="connsiteX2" fmla="*/ 5791201 w 5791201"/>
              <a:gd name="connsiteY2" fmla="*/ 371014 h 7294328"/>
              <a:gd name="connsiteX3" fmla="*/ 4702629 w 5791201"/>
              <a:gd name="connsiteY3" fmla="*/ 7294328 h 7294328"/>
              <a:gd name="connsiteX4" fmla="*/ 0 w 5791201"/>
              <a:gd name="connsiteY4" fmla="*/ 7294328 h 7294328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702629 w 5865925"/>
              <a:gd name="connsiteY3" fmla="*/ 7328461 h 7328461"/>
              <a:gd name="connsiteX4" fmla="*/ 0 w 5865925"/>
              <a:gd name="connsiteY4" fmla="*/ 7328461 h 7328461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926804 w 5865925"/>
              <a:gd name="connsiteY3" fmla="*/ 7283448 h 7328461"/>
              <a:gd name="connsiteX4" fmla="*/ 0 w 5865925"/>
              <a:gd name="connsiteY4" fmla="*/ 7328461 h 7328461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852077 w 5865925"/>
              <a:gd name="connsiteY3" fmla="*/ 7328465 h 7328465"/>
              <a:gd name="connsiteX4" fmla="*/ 0 w 5865925"/>
              <a:gd name="connsiteY4" fmla="*/ 7328461 h 7328465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3170988 w 5865925"/>
              <a:gd name="connsiteY3" fmla="*/ 7328465 h 7328465"/>
              <a:gd name="connsiteX4" fmla="*/ 0 w 5865925"/>
              <a:gd name="connsiteY4" fmla="*/ 7328461 h 7328465"/>
              <a:gd name="connsiteX0" fmla="*/ 0 w 6116300"/>
              <a:gd name="connsiteY0" fmla="*/ 7359793 h 7359797"/>
              <a:gd name="connsiteX1" fmla="*/ 48247 w 6116300"/>
              <a:gd name="connsiteY1" fmla="*/ 65465 h 7359797"/>
              <a:gd name="connsiteX2" fmla="*/ 6116300 w 6116300"/>
              <a:gd name="connsiteY2" fmla="*/ 0 h 7359797"/>
              <a:gd name="connsiteX3" fmla="*/ 3170988 w 6116300"/>
              <a:gd name="connsiteY3" fmla="*/ 7359797 h 7359797"/>
              <a:gd name="connsiteX4" fmla="*/ 0 w 6116300"/>
              <a:gd name="connsiteY4" fmla="*/ 7359793 h 7359797"/>
              <a:gd name="connsiteX0" fmla="*/ 0 w 6235528"/>
              <a:gd name="connsiteY0" fmla="*/ 7294329 h 7294333"/>
              <a:gd name="connsiteX1" fmla="*/ 48247 w 6235528"/>
              <a:gd name="connsiteY1" fmla="*/ 1 h 7294333"/>
              <a:gd name="connsiteX2" fmla="*/ 6235528 w 6235528"/>
              <a:gd name="connsiteY2" fmla="*/ 18086 h 7294333"/>
              <a:gd name="connsiteX3" fmla="*/ 3170988 w 6235528"/>
              <a:gd name="connsiteY3" fmla="*/ 7294333 h 7294333"/>
              <a:gd name="connsiteX4" fmla="*/ 0 w 6235528"/>
              <a:gd name="connsiteY4" fmla="*/ 7294329 h 7294333"/>
              <a:gd name="connsiteX0" fmla="*/ 0 w 5997075"/>
              <a:gd name="connsiteY0" fmla="*/ 7294329 h 7294333"/>
              <a:gd name="connsiteX1" fmla="*/ 48247 w 5997075"/>
              <a:gd name="connsiteY1" fmla="*/ 1 h 7294333"/>
              <a:gd name="connsiteX2" fmla="*/ 5997075 w 5997075"/>
              <a:gd name="connsiteY2" fmla="*/ 18086 h 7294333"/>
              <a:gd name="connsiteX3" fmla="*/ 3170988 w 5997075"/>
              <a:gd name="connsiteY3" fmla="*/ 7294333 h 7294333"/>
              <a:gd name="connsiteX4" fmla="*/ 0 w 5997075"/>
              <a:gd name="connsiteY4" fmla="*/ 7294329 h 7294333"/>
              <a:gd name="connsiteX0" fmla="*/ 0 w 6187836"/>
              <a:gd name="connsiteY0" fmla="*/ 7294329 h 7294333"/>
              <a:gd name="connsiteX1" fmla="*/ 48247 w 6187836"/>
              <a:gd name="connsiteY1" fmla="*/ 1 h 7294333"/>
              <a:gd name="connsiteX2" fmla="*/ 6187836 w 6187836"/>
              <a:gd name="connsiteY2" fmla="*/ 18086 h 7294333"/>
              <a:gd name="connsiteX3" fmla="*/ 3170988 w 6187836"/>
              <a:gd name="connsiteY3" fmla="*/ 7294333 h 7294333"/>
              <a:gd name="connsiteX4" fmla="*/ 0 w 6187836"/>
              <a:gd name="connsiteY4" fmla="*/ 7294329 h 7294333"/>
              <a:gd name="connsiteX0" fmla="*/ 0 w 6972687"/>
              <a:gd name="connsiteY0" fmla="*/ 7315814 h 7315814"/>
              <a:gd name="connsiteX1" fmla="*/ 833098 w 6972687"/>
              <a:gd name="connsiteY1" fmla="*/ 1 h 7315814"/>
              <a:gd name="connsiteX2" fmla="*/ 6972687 w 6972687"/>
              <a:gd name="connsiteY2" fmla="*/ 18086 h 7315814"/>
              <a:gd name="connsiteX3" fmla="*/ 3955839 w 6972687"/>
              <a:gd name="connsiteY3" fmla="*/ 7294333 h 7315814"/>
              <a:gd name="connsiteX4" fmla="*/ 0 w 6972687"/>
              <a:gd name="connsiteY4" fmla="*/ 7315814 h 7315814"/>
              <a:gd name="connsiteX0" fmla="*/ 25612 w 6998299"/>
              <a:gd name="connsiteY0" fmla="*/ 7315814 h 7315814"/>
              <a:gd name="connsiteX1" fmla="*/ 282 w 6998299"/>
              <a:gd name="connsiteY1" fmla="*/ 0 h 7315814"/>
              <a:gd name="connsiteX2" fmla="*/ 6998299 w 6998299"/>
              <a:gd name="connsiteY2" fmla="*/ 18086 h 7315814"/>
              <a:gd name="connsiteX3" fmla="*/ 3981451 w 6998299"/>
              <a:gd name="connsiteY3" fmla="*/ 7294333 h 7315814"/>
              <a:gd name="connsiteX4" fmla="*/ 25612 w 6998299"/>
              <a:gd name="connsiteY4" fmla="*/ 7315814 h 731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8299" h="7315814">
                <a:moveTo>
                  <a:pt x="25612" y="7315814"/>
                </a:moveTo>
                <a:cubicBezTo>
                  <a:pt x="29240" y="5004414"/>
                  <a:pt x="-3346" y="2311400"/>
                  <a:pt x="282" y="0"/>
                </a:cubicBezTo>
                <a:lnTo>
                  <a:pt x="6998299" y="18086"/>
                </a:lnTo>
                <a:lnTo>
                  <a:pt x="3981451" y="7294333"/>
                </a:lnTo>
                <a:lnTo>
                  <a:pt x="25612" y="7315814"/>
                </a:lnTo>
                <a:close/>
              </a:path>
            </a:pathLst>
          </a:cu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65C0EC-0524-D8C6-C83E-148B3CFBC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95413"/>
            <a:ext cx="4637314" cy="5297272"/>
          </a:xfrm>
          <a:custGeom>
            <a:avLst/>
            <a:gdLst>
              <a:gd name="connsiteX0" fmla="*/ 0 w 4683762"/>
              <a:gd name="connsiteY0" fmla="*/ 0 h 6168898"/>
              <a:gd name="connsiteX1" fmla="*/ 4683762 w 4683762"/>
              <a:gd name="connsiteY1" fmla="*/ 4368 h 6168898"/>
              <a:gd name="connsiteX2" fmla="*/ 2726674 w 4683762"/>
              <a:gd name="connsiteY2" fmla="*/ 6168898 h 6168898"/>
              <a:gd name="connsiteX3" fmla="*/ 0 w 4683762"/>
              <a:gd name="connsiteY3" fmla="*/ 6168898 h 6168898"/>
              <a:gd name="connsiteX4" fmla="*/ 0 w 4683762"/>
              <a:gd name="connsiteY4" fmla="*/ 0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3762" h="6168898">
                <a:moveTo>
                  <a:pt x="0" y="0"/>
                </a:moveTo>
                <a:lnTo>
                  <a:pt x="4683762" y="4368"/>
                </a:lnTo>
                <a:lnTo>
                  <a:pt x="2726674" y="6168898"/>
                </a:lnTo>
                <a:lnTo>
                  <a:pt x="0" y="61688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/>
          </a:p>
        </p:txBody>
      </p:sp>
      <p:pic>
        <p:nvPicPr>
          <p:cNvPr id="7" name="Picture 6" descr="person folding his arms">
            <a:extLst>
              <a:ext uri="{FF2B5EF4-FFF2-40B4-BE49-F238E27FC236}">
                <a16:creationId xmlns:a16="http://schemas.microsoft.com/office/drawing/2014/main" id="{20A2C272-FFB3-2B86-A338-78D90310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176" y="1578759"/>
            <a:ext cx="1421381" cy="513058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717926C-98D1-B52D-2D74-0352315EF1B3}"/>
              </a:ext>
            </a:extLst>
          </p:cNvPr>
          <p:cNvSpPr/>
          <p:nvPr/>
        </p:nvSpPr>
        <p:spPr>
          <a:xfrm>
            <a:off x="1534088" y="1578759"/>
            <a:ext cx="2171700" cy="3564741"/>
          </a:xfrm>
          <a:prstGeom prst="wedgeEllipseCallout">
            <a:avLst>
              <a:gd name="adj1" fmla="val -63690"/>
              <a:gd name="adj2" fmla="val -2636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Obviously, you know about technology and algorithms but do you think you are too dependent on them?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0D50D75-C139-2B7A-D802-2F664369C113}"/>
              </a:ext>
            </a:extLst>
          </p:cNvPr>
          <p:cNvSpPr/>
          <p:nvPr/>
        </p:nvSpPr>
        <p:spPr>
          <a:xfrm>
            <a:off x="4009062" y="1603250"/>
            <a:ext cx="2171700" cy="5530632"/>
          </a:xfrm>
          <a:prstGeom prst="wedgeEllipseCallout">
            <a:avLst>
              <a:gd name="adj1" fmla="val 50596"/>
              <a:gd name="adj2" fmla="val -3943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 don’t think I’m </a:t>
            </a:r>
            <a:r>
              <a:rPr lang="en-GB" b="1" i="1" dirty="0">
                <a:solidFill>
                  <a:schemeClr val="tx1"/>
                </a:solidFill>
              </a:rPr>
              <a:t>THAT </a:t>
            </a:r>
            <a:r>
              <a:rPr lang="en-GB" i="1" dirty="0">
                <a:solidFill>
                  <a:schemeClr val="tx1"/>
                </a:solidFill>
              </a:rPr>
              <a:t>dependent on technology, though I do think that the government or, yes, algorithms do control what we see or what is advertised to us.</a:t>
            </a:r>
            <a:endParaRPr lang="en-GB" b="1" i="1" dirty="0">
              <a:solidFill>
                <a:schemeClr val="tx1"/>
              </a:solidFill>
            </a:endParaRPr>
          </a:p>
        </p:txBody>
      </p:sp>
      <p:pic>
        <p:nvPicPr>
          <p:cNvPr id="9" name="Picture 8" descr="boy in maroon hoodie">
            <a:extLst>
              <a:ext uri="{FF2B5EF4-FFF2-40B4-BE49-F238E27FC236}">
                <a16:creationId xmlns:a16="http://schemas.microsoft.com/office/drawing/2014/main" id="{C598F6CF-DF40-E76E-C17A-CE8AB5576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67" y="1603250"/>
            <a:ext cx="1447657" cy="5081595"/>
          </a:xfrm>
          <a:prstGeom prst="rect">
            <a:avLst/>
          </a:prstGeom>
        </p:spPr>
      </p:pic>
      <p:pic>
        <p:nvPicPr>
          <p:cNvPr id="12" name="Picture 11" descr="close up of comic graphic face">
            <a:extLst>
              <a:ext uri="{FF2B5EF4-FFF2-40B4-BE49-F238E27FC236}">
                <a16:creationId xmlns:a16="http://schemas.microsoft.com/office/drawing/2014/main" id="{1EAE9C84-C13B-267A-2593-9EF93E7F7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7" y="7124012"/>
            <a:ext cx="1420091" cy="2286000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446CD6A1-3C43-D9AB-B688-EB270E612C84}"/>
              </a:ext>
            </a:extLst>
          </p:cNvPr>
          <p:cNvSpPr/>
          <p:nvPr/>
        </p:nvSpPr>
        <p:spPr>
          <a:xfrm>
            <a:off x="1736452" y="6883842"/>
            <a:ext cx="3487947" cy="2668372"/>
          </a:xfrm>
          <a:prstGeom prst="wedgeEllipseCallout">
            <a:avLst>
              <a:gd name="adj1" fmla="val -58924"/>
              <a:gd name="adj2" fmla="val 790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Honestly, I’m not going to lie. I am addicted to my phone,  I literally spend hours on TikTok and the thing is I know it but I can’t stop myself.</a:t>
            </a:r>
          </a:p>
        </p:txBody>
      </p:sp>
      <p:pic>
        <p:nvPicPr>
          <p:cNvPr id="14" name="Picture 13" descr="close up of comic graphic face">
            <a:extLst>
              <a:ext uri="{FF2B5EF4-FFF2-40B4-BE49-F238E27FC236}">
                <a16:creationId xmlns:a16="http://schemas.microsoft.com/office/drawing/2014/main" id="{D10CD78E-F082-9F98-BF3F-C8C17A4DA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88" y="7241719"/>
            <a:ext cx="17511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5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ED365B-032D-8ACC-CFB9-5B1C2CB6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1214"/>
            <a:ext cx="7315200" cy="166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1B8DF-763C-1FD9-8A54-4A6550DC4A52}"/>
              </a:ext>
            </a:extLst>
          </p:cNvPr>
          <p:cNvSpPr txBox="1"/>
          <p:nvPr/>
        </p:nvSpPr>
        <p:spPr>
          <a:xfrm>
            <a:off x="579664" y="424541"/>
            <a:ext cx="615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Are algorithms controlling or are we too dependent?</a:t>
            </a:r>
          </a:p>
          <a:p>
            <a:r>
              <a:rPr lang="en-GB" b="1" dirty="0"/>
              <a:t>                      19 - 35 years old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2871353-B5D0-8BBC-7E92-59004D65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47986"/>
            <a:ext cx="4559922" cy="3128912"/>
          </a:xfrm>
          <a:custGeom>
            <a:avLst/>
            <a:gdLst>
              <a:gd name="connsiteX0" fmla="*/ 0 w 4559922"/>
              <a:gd name="connsiteY0" fmla="*/ 0 h 3144073"/>
              <a:gd name="connsiteX1" fmla="*/ 4559922 w 4559922"/>
              <a:gd name="connsiteY1" fmla="*/ 2085 h 3144073"/>
              <a:gd name="connsiteX2" fmla="*/ 2524946 w 4559922"/>
              <a:gd name="connsiteY2" fmla="*/ 3144073 h 3144073"/>
              <a:gd name="connsiteX3" fmla="*/ 0 w 4559922"/>
              <a:gd name="connsiteY3" fmla="*/ 3144073 h 3144073"/>
              <a:gd name="connsiteX4" fmla="*/ 0 w 4559922"/>
              <a:gd name="connsiteY4" fmla="*/ 0 h 31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922" h="3144073">
                <a:moveTo>
                  <a:pt x="0" y="0"/>
                </a:moveTo>
                <a:lnTo>
                  <a:pt x="4559922" y="2085"/>
                </a:lnTo>
                <a:lnTo>
                  <a:pt x="2524946" y="3144073"/>
                </a:lnTo>
                <a:lnTo>
                  <a:pt x="0" y="31440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6" name="Trapezoid 3">
            <a:extLst>
              <a:ext uri="{FF2B5EF4-FFF2-40B4-BE49-F238E27FC236}">
                <a16:creationId xmlns:a16="http://schemas.microsoft.com/office/drawing/2014/main" id="{57C5433A-6FBA-335D-9C0F-760DC42E8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2847784" y="1847986"/>
            <a:ext cx="4467415" cy="3128912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  <a:gd name="connsiteX0" fmla="*/ 0 w 5791201"/>
              <a:gd name="connsiteY0" fmla="*/ 7294328 h 7294328"/>
              <a:gd name="connsiteX1" fmla="*/ 48247 w 5791201"/>
              <a:gd name="connsiteY1" fmla="*/ 0 h 7294328"/>
              <a:gd name="connsiteX2" fmla="*/ 5791201 w 5791201"/>
              <a:gd name="connsiteY2" fmla="*/ 371014 h 7294328"/>
              <a:gd name="connsiteX3" fmla="*/ 4702629 w 5791201"/>
              <a:gd name="connsiteY3" fmla="*/ 7294328 h 7294328"/>
              <a:gd name="connsiteX4" fmla="*/ 0 w 5791201"/>
              <a:gd name="connsiteY4" fmla="*/ 7294328 h 7294328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702629 w 5865925"/>
              <a:gd name="connsiteY3" fmla="*/ 7328461 h 7328461"/>
              <a:gd name="connsiteX4" fmla="*/ 0 w 5865925"/>
              <a:gd name="connsiteY4" fmla="*/ 7328461 h 7328461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926804 w 5865925"/>
              <a:gd name="connsiteY3" fmla="*/ 7283448 h 7328461"/>
              <a:gd name="connsiteX4" fmla="*/ 0 w 5865925"/>
              <a:gd name="connsiteY4" fmla="*/ 7328461 h 7328461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852077 w 5865925"/>
              <a:gd name="connsiteY3" fmla="*/ 7328465 h 7328465"/>
              <a:gd name="connsiteX4" fmla="*/ 0 w 5865925"/>
              <a:gd name="connsiteY4" fmla="*/ 7328461 h 7328465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3170988 w 5865925"/>
              <a:gd name="connsiteY3" fmla="*/ 7328465 h 7328465"/>
              <a:gd name="connsiteX4" fmla="*/ 0 w 5865925"/>
              <a:gd name="connsiteY4" fmla="*/ 7328461 h 7328465"/>
              <a:gd name="connsiteX0" fmla="*/ 0 w 6116300"/>
              <a:gd name="connsiteY0" fmla="*/ 7359793 h 7359797"/>
              <a:gd name="connsiteX1" fmla="*/ 48247 w 6116300"/>
              <a:gd name="connsiteY1" fmla="*/ 65465 h 7359797"/>
              <a:gd name="connsiteX2" fmla="*/ 6116300 w 6116300"/>
              <a:gd name="connsiteY2" fmla="*/ 0 h 7359797"/>
              <a:gd name="connsiteX3" fmla="*/ 3170988 w 6116300"/>
              <a:gd name="connsiteY3" fmla="*/ 7359797 h 7359797"/>
              <a:gd name="connsiteX4" fmla="*/ 0 w 6116300"/>
              <a:gd name="connsiteY4" fmla="*/ 7359793 h 7359797"/>
              <a:gd name="connsiteX0" fmla="*/ 0 w 6235528"/>
              <a:gd name="connsiteY0" fmla="*/ 7294329 h 7294333"/>
              <a:gd name="connsiteX1" fmla="*/ 48247 w 6235528"/>
              <a:gd name="connsiteY1" fmla="*/ 1 h 7294333"/>
              <a:gd name="connsiteX2" fmla="*/ 6235528 w 6235528"/>
              <a:gd name="connsiteY2" fmla="*/ 18086 h 7294333"/>
              <a:gd name="connsiteX3" fmla="*/ 3170988 w 6235528"/>
              <a:gd name="connsiteY3" fmla="*/ 7294333 h 7294333"/>
              <a:gd name="connsiteX4" fmla="*/ 0 w 6235528"/>
              <a:gd name="connsiteY4" fmla="*/ 7294329 h 7294333"/>
              <a:gd name="connsiteX0" fmla="*/ 0 w 5997075"/>
              <a:gd name="connsiteY0" fmla="*/ 7294329 h 7294333"/>
              <a:gd name="connsiteX1" fmla="*/ 48247 w 5997075"/>
              <a:gd name="connsiteY1" fmla="*/ 1 h 7294333"/>
              <a:gd name="connsiteX2" fmla="*/ 5997075 w 5997075"/>
              <a:gd name="connsiteY2" fmla="*/ 18086 h 7294333"/>
              <a:gd name="connsiteX3" fmla="*/ 3170988 w 5997075"/>
              <a:gd name="connsiteY3" fmla="*/ 7294333 h 7294333"/>
              <a:gd name="connsiteX4" fmla="*/ 0 w 5997075"/>
              <a:gd name="connsiteY4" fmla="*/ 7294329 h 7294333"/>
              <a:gd name="connsiteX0" fmla="*/ 0 w 6187836"/>
              <a:gd name="connsiteY0" fmla="*/ 7294329 h 7294333"/>
              <a:gd name="connsiteX1" fmla="*/ 48247 w 6187836"/>
              <a:gd name="connsiteY1" fmla="*/ 1 h 7294333"/>
              <a:gd name="connsiteX2" fmla="*/ 6187836 w 6187836"/>
              <a:gd name="connsiteY2" fmla="*/ 18086 h 7294333"/>
              <a:gd name="connsiteX3" fmla="*/ 3170988 w 6187836"/>
              <a:gd name="connsiteY3" fmla="*/ 7294333 h 7294333"/>
              <a:gd name="connsiteX4" fmla="*/ 0 w 6187836"/>
              <a:gd name="connsiteY4" fmla="*/ 7294329 h 7294333"/>
              <a:gd name="connsiteX0" fmla="*/ 0 w 6972687"/>
              <a:gd name="connsiteY0" fmla="*/ 7315814 h 7315814"/>
              <a:gd name="connsiteX1" fmla="*/ 833098 w 6972687"/>
              <a:gd name="connsiteY1" fmla="*/ 1 h 7315814"/>
              <a:gd name="connsiteX2" fmla="*/ 6972687 w 6972687"/>
              <a:gd name="connsiteY2" fmla="*/ 18086 h 7315814"/>
              <a:gd name="connsiteX3" fmla="*/ 3955839 w 6972687"/>
              <a:gd name="connsiteY3" fmla="*/ 7294333 h 7315814"/>
              <a:gd name="connsiteX4" fmla="*/ 0 w 6972687"/>
              <a:gd name="connsiteY4" fmla="*/ 7315814 h 7315814"/>
              <a:gd name="connsiteX0" fmla="*/ 25612 w 6998299"/>
              <a:gd name="connsiteY0" fmla="*/ 7315814 h 7315814"/>
              <a:gd name="connsiteX1" fmla="*/ 282 w 6998299"/>
              <a:gd name="connsiteY1" fmla="*/ 0 h 7315814"/>
              <a:gd name="connsiteX2" fmla="*/ 6998299 w 6998299"/>
              <a:gd name="connsiteY2" fmla="*/ 18086 h 7315814"/>
              <a:gd name="connsiteX3" fmla="*/ 3981451 w 6998299"/>
              <a:gd name="connsiteY3" fmla="*/ 7294333 h 7315814"/>
              <a:gd name="connsiteX4" fmla="*/ 25612 w 6998299"/>
              <a:gd name="connsiteY4" fmla="*/ 7315814 h 731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8299" h="7315814">
                <a:moveTo>
                  <a:pt x="25612" y="7315814"/>
                </a:moveTo>
                <a:cubicBezTo>
                  <a:pt x="29240" y="5004414"/>
                  <a:pt x="-3346" y="2311400"/>
                  <a:pt x="282" y="0"/>
                </a:cubicBezTo>
                <a:lnTo>
                  <a:pt x="6998299" y="18086"/>
                </a:lnTo>
                <a:lnTo>
                  <a:pt x="3981451" y="7294333"/>
                </a:lnTo>
                <a:lnTo>
                  <a:pt x="25612" y="7315814"/>
                </a:lnTo>
                <a:close/>
              </a:path>
            </a:pathLst>
          </a:cu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A08FE7-3AD5-75A3-73E2-42FD0E92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126671" y="6302830"/>
            <a:ext cx="4425043" cy="217169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A3533-4428-F40E-42EB-C7F773395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355271" y="6283865"/>
            <a:ext cx="4425043" cy="220870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972CC-C4C2-D5CA-80F9-124514A02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019" y="6212563"/>
            <a:ext cx="4425044" cy="235131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10" name="Picture 9" descr="comic graphic of girl in jeans and striped shirt">
            <a:extLst>
              <a:ext uri="{FF2B5EF4-FFF2-40B4-BE49-F238E27FC236}">
                <a16:creationId xmlns:a16="http://schemas.microsoft.com/office/drawing/2014/main" id="{4F847CB1-A0DB-47B9-C1E9-3E67D455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16" y="2770047"/>
            <a:ext cx="1485902" cy="6716393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1D13E48-B828-BECF-EBC2-78D547887981}"/>
              </a:ext>
            </a:extLst>
          </p:cNvPr>
          <p:cNvSpPr/>
          <p:nvPr/>
        </p:nvSpPr>
        <p:spPr>
          <a:xfrm>
            <a:off x="1519211" y="1496195"/>
            <a:ext cx="2171700" cy="3564741"/>
          </a:xfrm>
          <a:prstGeom prst="wedgeEllipseCallout">
            <a:avLst>
              <a:gd name="adj1" fmla="val -64442"/>
              <a:gd name="adj2" fmla="val -804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Are you familiar with algorithms, if not, have you noticed specific ads that pop up or suggestions?</a:t>
            </a:r>
          </a:p>
        </p:txBody>
      </p:sp>
      <p:pic>
        <p:nvPicPr>
          <p:cNvPr id="12" name="Picture 11" descr="boy in yellow and blue hoodie">
            <a:extLst>
              <a:ext uri="{FF2B5EF4-FFF2-40B4-BE49-F238E27FC236}">
                <a16:creationId xmlns:a16="http://schemas.microsoft.com/office/drawing/2014/main" id="{F4B78CBD-DD25-E4EA-2B57-1E4536C87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45" y="2444173"/>
            <a:ext cx="1956774" cy="6333419"/>
          </a:xfrm>
          <a:prstGeom prst="rect">
            <a:avLst/>
          </a:prstGeom>
        </p:spPr>
      </p:pic>
      <p:pic>
        <p:nvPicPr>
          <p:cNvPr id="13" name="Picture 12" descr="girl in purple shirt and sweater with design">
            <a:extLst>
              <a:ext uri="{FF2B5EF4-FFF2-40B4-BE49-F238E27FC236}">
                <a16:creationId xmlns:a16="http://schemas.microsoft.com/office/drawing/2014/main" id="{437AF220-D7B8-BAD3-EB91-2D1ACEDE5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2183" y="2982086"/>
            <a:ext cx="1525723" cy="6053655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1A78462-8889-484F-0D65-4EF03C59430C}"/>
              </a:ext>
            </a:extLst>
          </p:cNvPr>
          <p:cNvSpPr/>
          <p:nvPr/>
        </p:nvSpPr>
        <p:spPr>
          <a:xfrm>
            <a:off x="1410061" y="5486259"/>
            <a:ext cx="3407954" cy="3564741"/>
          </a:xfrm>
          <a:prstGeom prst="wedgeEllipseCallout">
            <a:avLst>
              <a:gd name="adj1" fmla="val 30154"/>
              <a:gd name="adj2" fmla="val -58884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I’m not really well versed in algorithms but I know what you mean about specific ads popping up. It is scary because I don’t want to get scammed, so I try to be as careful as I can.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D3B7878E-69F8-169F-4EF7-CB4BF89E6726}"/>
              </a:ext>
            </a:extLst>
          </p:cNvPr>
          <p:cNvSpPr/>
          <p:nvPr/>
        </p:nvSpPr>
        <p:spPr>
          <a:xfrm>
            <a:off x="4370427" y="6008913"/>
            <a:ext cx="3292273" cy="3564741"/>
          </a:xfrm>
          <a:prstGeom prst="wedgeEllipseCallout">
            <a:avLst>
              <a:gd name="adj1" fmla="val -13357"/>
              <a:gd name="adj2" fmla="val -70794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Yeah! Sometimes I’m tempted to buy things that the algorithm suggests to me but I do in a way find that controlling. I never really thought of that before.</a:t>
            </a:r>
          </a:p>
        </p:txBody>
      </p:sp>
    </p:spTree>
    <p:extLst>
      <p:ext uri="{BB962C8B-B14F-4D97-AF65-F5344CB8AC3E}">
        <p14:creationId xmlns:p14="http://schemas.microsoft.com/office/powerpoint/2010/main" val="221333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nga Comi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3144A"/>
      </a:accent1>
      <a:accent2>
        <a:srgbClr val="FC911D"/>
      </a:accent2>
      <a:accent3>
        <a:srgbClr val="FBD603"/>
      </a:accent3>
      <a:accent4>
        <a:srgbClr val="A9CC3A"/>
      </a:accent4>
      <a:accent5>
        <a:srgbClr val="AF72AE"/>
      </a:accent5>
      <a:accent6>
        <a:srgbClr val="006FB5"/>
      </a:accent6>
      <a:hlink>
        <a:srgbClr val="006FB5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943501_TF34328455_Win32" id="{FBC2FD6C-E1C6-4178-8010-2E35B318651D}" vid="{01055A9F-AD23-492A-9BF2-DE64182272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20B010-8515-4DB9-AEDB-623AD9E361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17606E-2E7D-4159-B4DB-2B5BD870F20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82D5E2B-C684-4F13-AA27-C7BD9BA3B0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Manga comic maker</Template>
  <TotalTime>1246</TotalTime>
  <Words>265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 1</dc:title>
  <dc:creator>Celisha Daramy</dc:creator>
  <cp:lastModifiedBy>Celisha Daramy</cp:lastModifiedBy>
  <cp:revision>2</cp:revision>
  <dcterms:created xsi:type="dcterms:W3CDTF">2023-05-11T13:23:54Z</dcterms:created>
  <dcterms:modified xsi:type="dcterms:W3CDTF">2023-05-12T10:10:19Z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