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sha Daramy" userId="1046f7de-5a96-4609-a3a5-5853ea98c761" providerId="ADAL" clId="{6AE3A6A9-96DB-4EEF-BA7E-96EBF35EE3CE}"/>
    <pc:docChg chg="custSel addSld modSld">
      <pc:chgData name="Celisha Daramy" userId="1046f7de-5a96-4609-a3a5-5853ea98c761" providerId="ADAL" clId="{6AE3A6A9-96DB-4EEF-BA7E-96EBF35EE3CE}" dt="2023-05-12T13:23:35.446" v="44" actId="1076"/>
      <pc:docMkLst>
        <pc:docMk/>
      </pc:docMkLst>
      <pc:sldChg chg="addSp modSp mod">
        <pc:chgData name="Celisha Daramy" userId="1046f7de-5a96-4609-a3a5-5853ea98c761" providerId="ADAL" clId="{6AE3A6A9-96DB-4EEF-BA7E-96EBF35EE3CE}" dt="2023-05-12T13:17:46.527" v="4" actId="1076"/>
        <pc:sldMkLst>
          <pc:docMk/>
          <pc:sldMk cId="1334679142" sldId="261"/>
        </pc:sldMkLst>
        <pc:picChg chg="add mod">
          <ac:chgData name="Celisha Daramy" userId="1046f7de-5a96-4609-a3a5-5853ea98c761" providerId="ADAL" clId="{6AE3A6A9-96DB-4EEF-BA7E-96EBF35EE3CE}" dt="2023-05-12T13:17:46.527" v="4" actId="1076"/>
          <ac:picMkLst>
            <pc:docMk/>
            <pc:sldMk cId="1334679142" sldId="261"/>
            <ac:picMk id="5" creationId="{6E06F2B6-DDFA-A1A2-0C6F-1AD525B69B40}"/>
          </ac:picMkLst>
        </pc:picChg>
      </pc:sldChg>
      <pc:sldChg chg="addSp delSp modSp new mod">
        <pc:chgData name="Celisha Daramy" userId="1046f7de-5a96-4609-a3a5-5853ea98c761" providerId="ADAL" clId="{6AE3A6A9-96DB-4EEF-BA7E-96EBF35EE3CE}" dt="2023-05-12T13:18:52.160" v="12" actId="1076"/>
        <pc:sldMkLst>
          <pc:docMk/>
          <pc:sldMk cId="2680979502" sldId="262"/>
        </pc:sldMkLst>
        <pc:spChg chg="del">
          <ac:chgData name="Celisha Daramy" userId="1046f7de-5a96-4609-a3a5-5853ea98c761" providerId="ADAL" clId="{6AE3A6A9-96DB-4EEF-BA7E-96EBF35EE3CE}" dt="2023-05-12T13:17:54.945" v="7" actId="478"/>
          <ac:spMkLst>
            <pc:docMk/>
            <pc:sldMk cId="2680979502" sldId="262"/>
            <ac:spMk id="2" creationId="{0932FBA7-E914-AFF5-68BC-00CBBA61BE03}"/>
          </ac:spMkLst>
        </pc:spChg>
        <pc:spChg chg="del">
          <ac:chgData name="Celisha Daramy" userId="1046f7de-5a96-4609-a3a5-5853ea98c761" providerId="ADAL" clId="{6AE3A6A9-96DB-4EEF-BA7E-96EBF35EE3CE}" dt="2023-05-12T13:17:52.311" v="6" actId="478"/>
          <ac:spMkLst>
            <pc:docMk/>
            <pc:sldMk cId="2680979502" sldId="262"/>
            <ac:spMk id="3" creationId="{78CE62EE-70B9-00E5-1B9C-30FD23482EB0}"/>
          </ac:spMkLst>
        </pc:spChg>
        <pc:picChg chg="add mod">
          <ac:chgData name="Celisha Daramy" userId="1046f7de-5a96-4609-a3a5-5853ea98c761" providerId="ADAL" clId="{6AE3A6A9-96DB-4EEF-BA7E-96EBF35EE3CE}" dt="2023-05-12T13:18:52.160" v="12" actId="1076"/>
          <ac:picMkLst>
            <pc:docMk/>
            <pc:sldMk cId="2680979502" sldId="262"/>
            <ac:picMk id="5" creationId="{46F8DE4D-3B03-78AB-198D-921E28A58277}"/>
          </ac:picMkLst>
        </pc:picChg>
      </pc:sldChg>
      <pc:sldChg chg="addSp delSp modSp new mod">
        <pc:chgData name="Celisha Daramy" userId="1046f7de-5a96-4609-a3a5-5853ea98c761" providerId="ADAL" clId="{6AE3A6A9-96DB-4EEF-BA7E-96EBF35EE3CE}" dt="2023-05-12T13:20:04.659" v="20" actId="1076"/>
        <pc:sldMkLst>
          <pc:docMk/>
          <pc:sldMk cId="1346064879" sldId="263"/>
        </pc:sldMkLst>
        <pc:spChg chg="del">
          <ac:chgData name="Celisha Daramy" userId="1046f7de-5a96-4609-a3a5-5853ea98c761" providerId="ADAL" clId="{6AE3A6A9-96DB-4EEF-BA7E-96EBF35EE3CE}" dt="2023-05-12T13:19:08.127" v="14" actId="478"/>
          <ac:spMkLst>
            <pc:docMk/>
            <pc:sldMk cId="1346064879" sldId="263"/>
            <ac:spMk id="2" creationId="{B4277DEF-88A4-E036-DC1B-2C1C0EAC0A88}"/>
          </ac:spMkLst>
        </pc:spChg>
        <pc:spChg chg="del">
          <ac:chgData name="Celisha Daramy" userId="1046f7de-5a96-4609-a3a5-5853ea98c761" providerId="ADAL" clId="{6AE3A6A9-96DB-4EEF-BA7E-96EBF35EE3CE}" dt="2023-05-12T13:19:16.560" v="15" actId="478"/>
          <ac:spMkLst>
            <pc:docMk/>
            <pc:sldMk cId="1346064879" sldId="263"/>
            <ac:spMk id="3" creationId="{21C90EF4-3886-A044-96AC-AC026FDBD344}"/>
          </ac:spMkLst>
        </pc:spChg>
        <pc:picChg chg="add mod">
          <ac:chgData name="Celisha Daramy" userId="1046f7de-5a96-4609-a3a5-5853ea98c761" providerId="ADAL" clId="{6AE3A6A9-96DB-4EEF-BA7E-96EBF35EE3CE}" dt="2023-05-12T13:20:04.659" v="20" actId="1076"/>
          <ac:picMkLst>
            <pc:docMk/>
            <pc:sldMk cId="1346064879" sldId="263"/>
            <ac:picMk id="5" creationId="{98D85ACC-DFAD-4FBB-4B90-BB50B445ED10}"/>
          </ac:picMkLst>
        </pc:picChg>
      </pc:sldChg>
      <pc:sldChg chg="addSp delSp modSp new mod">
        <pc:chgData name="Celisha Daramy" userId="1046f7de-5a96-4609-a3a5-5853ea98c761" providerId="ADAL" clId="{6AE3A6A9-96DB-4EEF-BA7E-96EBF35EE3CE}" dt="2023-05-12T13:21:25.408" v="28" actId="1076"/>
        <pc:sldMkLst>
          <pc:docMk/>
          <pc:sldMk cId="1019713340" sldId="264"/>
        </pc:sldMkLst>
        <pc:spChg chg="del">
          <ac:chgData name="Celisha Daramy" userId="1046f7de-5a96-4609-a3a5-5853ea98c761" providerId="ADAL" clId="{6AE3A6A9-96DB-4EEF-BA7E-96EBF35EE3CE}" dt="2023-05-12T13:20:21.188" v="23" actId="478"/>
          <ac:spMkLst>
            <pc:docMk/>
            <pc:sldMk cId="1019713340" sldId="264"/>
            <ac:spMk id="2" creationId="{D468B0AE-E257-7A98-0BD7-85BA6E967A4B}"/>
          </ac:spMkLst>
        </pc:spChg>
        <pc:spChg chg="del">
          <ac:chgData name="Celisha Daramy" userId="1046f7de-5a96-4609-a3a5-5853ea98c761" providerId="ADAL" clId="{6AE3A6A9-96DB-4EEF-BA7E-96EBF35EE3CE}" dt="2023-05-12T13:20:14.074" v="22" actId="478"/>
          <ac:spMkLst>
            <pc:docMk/>
            <pc:sldMk cId="1019713340" sldId="264"/>
            <ac:spMk id="3" creationId="{831A8FEE-3776-937C-97F1-7820F0310E70}"/>
          </ac:spMkLst>
        </pc:spChg>
        <pc:picChg chg="add mod">
          <ac:chgData name="Celisha Daramy" userId="1046f7de-5a96-4609-a3a5-5853ea98c761" providerId="ADAL" clId="{6AE3A6A9-96DB-4EEF-BA7E-96EBF35EE3CE}" dt="2023-05-12T13:21:25.408" v="28" actId="1076"/>
          <ac:picMkLst>
            <pc:docMk/>
            <pc:sldMk cId="1019713340" sldId="264"/>
            <ac:picMk id="5" creationId="{ED417280-8B89-60D6-F545-DA01912F5D84}"/>
          </ac:picMkLst>
        </pc:picChg>
      </pc:sldChg>
      <pc:sldChg chg="addSp delSp modSp new mod">
        <pc:chgData name="Celisha Daramy" userId="1046f7de-5a96-4609-a3a5-5853ea98c761" providerId="ADAL" clId="{6AE3A6A9-96DB-4EEF-BA7E-96EBF35EE3CE}" dt="2023-05-12T13:22:45.018" v="36" actId="1076"/>
        <pc:sldMkLst>
          <pc:docMk/>
          <pc:sldMk cId="738997092" sldId="265"/>
        </pc:sldMkLst>
        <pc:spChg chg="del">
          <ac:chgData name="Celisha Daramy" userId="1046f7de-5a96-4609-a3a5-5853ea98c761" providerId="ADAL" clId="{6AE3A6A9-96DB-4EEF-BA7E-96EBF35EE3CE}" dt="2023-05-12T13:21:32.973" v="31" actId="478"/>
          <ac:spMkLst>
            <pc:docMk/>
            <pc:sldMk cId="738997092" sldId="265"/>
            <ac:spMk id="2" creationId="{AEA10D60-CF17-1151-EE17-4312D82E6C54}"/>
          </ac:spMkLst>
        </pc:spChg>
        <pc:spChg chg="del">
          <ac:chgData name="Celisha Daramy" userId="1046f7de-5a96-4609-a3a5-5853ea98c761" providerId="ADAL" clId="{6AE3A6A9-96DB-4EEF-BA7E-96EBF35EE3CE}" dt="2023-05-12T13:21:29.781" v="30" actId="478"/>
          <ac:spMkLst>
            <pc:docMk/>
            <pc:sldMk cId="738997092" sldId="265"/>
            <ac:spMk id="3" creationId="{9DA61701-DF52-D8F5-73E3-BAE3FB92B0E0}"/>
          </ac:spMkLst>
        </pc:spChg>
        <pc:picChg chg="add mod">
          <ac:chgData name="Celisha Daramy" userId="1046f7de-5a96-4609-a3a5-5853ea98c761" providerId="ADAL" clId="{6AE3A6A9-96DB-4EEF-BA7E-96EBF35EE3CE}" dt="2023-05-12T13:22:45.018" v="36" actId="1076"/>
          <ac:picMkLst>
            <pc:docMk/>
            <pc:sldMk cId="738997092" sldId="265"/>
            <ac:picMk id="5" creationId="{BAD445FC-8F7B-7AA8-905C-287D0488E7E2}"/>
          </ac:picMkLst>
        </pc:picChg>
      </pc:sldChg>
      <pc:sldChg chg="addSp delSp modSp new mod">
        <pc:chgData name="Celisha Daramy" userId="1046f7de-5a96-4609-a3a5-5853ea98c761" providerId="ADAL" clId="{6AE3A6A9-96DB-4EEF-BA7E-96EBF35EE3CE}" dt="2023-05-12T13:23:35.446" v="44" actId="1076"/>
        <pc:sldMkLst>
          <pc:docMk/>
          <pc:sldMk cId="3765409857" sldId="266"/>
        </pc:sldMkLst>
        <pc:spChg chg="del">
          <ac:chgData name="Celisha Daramy" userId="1046f7de-5a96-4609-a3a5-5853ea98c761" providerId="ADAL" clId="{6AE3A6A9-96DB-4EEF-BA7E-96EBF35EE3CE}" dt="2023-05-12T13:22:53.076" v="39" actId="478"/>
          <ac:spMkLst>
            <pc:docMk/>
            <pc:sldMk cId="3765409857" sldId="266"/>
            <ac:spMk id="2" creationId="{A5CAF502-0FC9-666C-7078-F0A72A74EAC1}"/>
          </ac:spMkLst>
        </pc:spChg>
        <pc:spChg chg="del">
          <ac:chgData name="Celisha Daramy" userId="1046f7de-5a96-4609-a3a5-5853ea98c761" providerId="ADAL" clId="{6AE3A6A9-96DB-4EEF-BA7E-96EBF35EE3CE}" dt="2023-05-12T13:22:50.662" v="38" actId="478"/>
          <ac:spMkLst>
            <pc:docMk/>
            <pc:sldMk cId="3765409857" sldId="266"/>
            <ac:spMk id="3" creationId="{93450D98-9D15-921C-6BBA-FD2D4EFCAB70}"/>
          </ac:spMkLst>
        </pc:spChg>
        <pc:picChg chg="add mod">
          <ac:chgData name="Celisha Daramy" userId="1046f7de-5a96-4609-a3a5-5853ea98c761" providerId="ADAL" clId="{6AE3A6A9-96DB-4EEF-BA7E-96EBF35EE3CE}" dt="2023-05-12T13:23:35.446" v="44" actId="1076"/>
          <ac:picMkLst>
            <pc:docMk/>
            <pc:sldMk cId="3765409857" sldId="266"/>
            <ac:picMk id="5" creationId="{28DAA94F-D940-759E-5850-CE2FA081B0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E928-408C-399A-FEC6-F89F8A638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 3 - </a:t>
            </a:r>
            <a:r>
              <a:rPr lang="en-GB" b="0" i="0" dirty="0">
                <a:effectLst/>
                <a:latin typeface="Segoe UI" panose="020B0502040204020203" pitchFamily="34" charset="0"/>
              </a:rPr>
              <a:t>Is our identity tied to algorithms? 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6133B-E250-A9B7-4EF9-B4D574B5D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Research Project – Celisha Daramy</a:t>
            </a:r>
          </a:p>
        </p:txBody>
      </p:sp>
    </p:spTree>
    <p:extLst>
      <p:ext uri="{BB962C8B-B14F-4D97-AF65-F5344CB8AC3E}">
        <p14:creationId xmlns:p14="http://schemas.microsoft.com/office/powerpoint/2010/main" val="90385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445FC-8F7B-7AA8-905C-287D0488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48" y="1119857"/>
            <a:ext cx="9923304" cy="46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AA94F-D940-759E-5850-CE2FA081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54" y="1130100"/>
            <a:ext cx="10167492" cy="45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155FF2-08EF-975C-3BB9-DE42A498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7" y="1177290"/>
            <a:ext cx="10456805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6080AE-3F51-95AD-DE38-A9F99504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58" y="1240585"/>
            <a:ext cx="9666810" cy="43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914A6-1CAC-7202-7E57-78EB1ED0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35" y="1342455"/>
            <a:ext cx="9875816" cy="41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3C82B-D0A2-8F60-E78D-78C332FE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9" y="1254392"/>
            <a:ext cx="8756419" cy="43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6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6F2B6-DDFA-A1A2-0C6F-1AD525B6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41" y="1185342"/>
            <a:ext cx="9659717" cy="44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7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8DE4D-3B03-78AB-198D-921E28A5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30" y="1186533"/>
            <a:ext cx="9313539" cy="44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85ACC-DFAD-4FBB-4B90-BB50B445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06" y="1177202"/>
            <a:ext cx="9706614" cy="45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17280-8B89-60D6-F545-DA01912F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4" y="1316313"/>
            <a:ext cx="10410091" cy="42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{A2EEF0CA-5286-40D7-AC37-FE51B2C193B9}tf03457452</Template>
  <TotalTime>19</TotalTime>
  <Words>15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Celestial</vt:lpstr>
      <vt:lpstr>Task 3 - Is our identity tied to algorithms?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3 - Is our identity tied to algorithms? </dc:title>
  <dc:creator>Celisha Daramy</dc:creator>
  <cp:lastModifiedBy>Celisha Daramy</cp:lastModifiedBy>
  <cp:revision>1</cp:revision>
  <dcterms:created xsi:type="dcterms:W3CDTF">2023-05-12T13:03:53Z</dcterms:created>
  <dcterms:modified xsi:type="dcterms:W3CDTF">2023-05-12T13:23:44Z</dcterms:modified>
</cp:coreProperties>
</file>