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578-5C45-4079-88FF-1633A3D0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B7B6D-AC99-44A2-AD55-1AECF095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D666-FC2A-4D65-A839-7E73361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0ADB-526D-49D3-9201-55D4FC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1004-8C26-45B9-B050-3A512E7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5790-5369-46C1-95B1-14D17FE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63D99-B90D-4700-B44A-E54C0DFF6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98BB-1F0A-40A8-AE9B-10C1386F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9580-629B-49E5-8F24-20D23FEF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84A6-F590-461A-9FF9-CED77A46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5510-03BE-4F74-8BFC-E8B112C8F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EB92-968A-4D4B-AFA3-E354AE8F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081B-B539-43BD-AA60-7D7CA47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6860-EDFA-4F8F-98D6-298A9D8D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AD3A-86E1-463F-9626-6B5E6C53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7E5A-F55A-431B-9A37-3FE3204C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5BC7-A179-4E1E-B80E-2656308E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E864-1A1D-479A-901B-FDE70D1B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CDF6-AFC2-4648-B376-3D77283B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2DE2-1CFD-4607-B248-3797F80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DF6-B1C0-4E9F-B09A-4902E201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4EBF-8054-4EA0-B30D-4BD7D910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A0A7-62BC-41E9-9D3A-7E87E726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61F3-13C7-4DAE-AAAF-AD8BE34E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7BF7-6BE9-4CCE-9C8B-11BF94E4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EB86-747B-4BC2-A3CB-11F9902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60E7-6EDA-4471-A80A-56ED88A0A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5F3B4-6682-4469-98A7-12F2B616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28B39-1A50-4E53-98A6-5E7E0CF8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AF4A-5F39-4D2A-BC59-33D55462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A12A-8D7E-48C1-B918-C238DB57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4168-BA25-417C-9902-5E89E384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DDBB-D4B2-46B4-AB8D-D132BBD8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8F6B-EDA6-40AD-955B-36FD7C60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03E8B-3F65-4971-9F45-30525C7E9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D64B7-7228-49A6-B867-1008D9F3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72A8D-8F45-4D83-BA36-323EDA38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E910-1A9E-4D39-A95D-E8A8549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0132-AC95-4FC7-A52B-CA44EC5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683-1986-449B-942E-D45FC280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07853-CBC0-4689-A536-BD44402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9F5E3-70B9-4803-8EB4-FC8D268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51DAC-A013-4F47-BF99-B878F70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D329B-DF45-4E21-993E-F47B86B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7FF3-C314-4E28-819E-A86DD01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EE28-4FE1-4C5B-B347-2AA12C2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F3F-C37F-4F07-A68A-C261EC69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B507-83C5-4183-BCEC-5FF1E31B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DA7D5-6422-466E-B6DD-8032D33A7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3C10-0641-43BF-ABDA-EEC00E0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EDF64-B538-4D23-A458-D38DF87F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FF40-9E04-402C-9718-ACE2D2B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7AE-82DF-4B8A-AD99-E53C4A9F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DBF0A-F412-4697-ACB2-0E0A2979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1F1E7-B42C-4E27-9077-A6B60A57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94F9-7C77-434B-8D43-7B29870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BCA9-C4AF-4AB3-A3D8-1BBDFB20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E88E-AD7C-4648-B5D0-961407EA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0E433-AAB6-48C3-A192-4D08A22E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E826-7AEA-467D-BBE3-88E3B061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F017-3CBE-469F-895E-73EC8790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A462-638C-464C-8B1E-66EC91FD2B73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864C-DB21-4441-A26C-A4C44EB23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A487-1BC3-4AC1-B795-FBA41BF3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23DC-BC41-45AC-99C0-512E891F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lur&#10;&#10;Description automatically generated">
            <a:extLst>
              <a:ext uri="{FF2B5EF4-FFF2-40B4-BE49-F238E27FC236}">
                <a16:creationId xmlns:a16="http://schemas.microsoft.com/office/drawing/2014/main" id="{94F2ACD8-5FC4-45D1-A5B7-F45D8F086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7" r="14301"/>
          <a:stretch/>
        </p:blipFill>
        <p:spPr>
          <a:xfrm>
            <a:off x="6058756" y="0"/>
            <a:ext cx="61332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64D71-6AA0-44FD-B883-2B40AC2C9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76" y="396930"/>
            <a:ext cx="4089432" cy="1108139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Institute of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C9D3C6-C8D0-4197-A4B7-7D9277102D2F}"/>
              </a:ext>
            </a:extLst>
          </p:cNvPr>
          <p:cNvSpPr txBox="1">
            <a:spLocks/>
          </p:cNvSpPr>
          <p:nvPr/>
        </p:nvSpPr>
        <p:spPr>
          <a:xfrm>
            <a:off x="947864" y="2216269"/>
            <a:ext cx="4620768" cy="1108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venir Next LT Pro Light" panose="020B0304020202020204" pitchFamily="34" charset="0"/>
              </a:rPr>
              <a:t>Mini Project:  </a:t>
            </a:r>
          </a:p>
          <a:p>
            <a:pPr algn="l"/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venir Next LT Pro Light" panose="020B0304020202020204" pitchFamily="34" charset="0"/>
              </a:rPr>
              <a:t>	</a:t>
            </a:r>
            <a:r>
              <a:rPr lang="en-US" sz="4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</a:rPr>
              <a:t>Speed Dating</a:t>
            </a:r>
            <a:endParaRPr lang="en-US" sz="4000" i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EE95E-E9C9-4B6F-B23C-E88A169E9EB3}"/>
              </a:ext>
            </a:extLst>
          </p:cNvPr>
          <p:cNvSpPr txBox="1"/>
          <p:nvPr/>
        </p:nvSpPr>
        <p:spPr>
          <a:xfrm>
            <a:off x="1312007" y="6003870"/>
            <a:ext cx="344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venir Next LT Pro Light" panose="020B0304020202020204" pitchFamily="34" charset="0"/>
              </a:rPr>
              <a:t>Presented By: </a:t>
            </a:r>
            <a:r>
              <a:rPr lang="en-US" sz="1600" dirty="0">
                <a:latin typeface="Avenir Next LT Pro Light" panose="020B0604020202020204" pitchFamily="34" charset="0"/>
              </a:rPr>
              <a:t>Celina Nguyen (Lien)</a:t>
            </a:r>
            <a:endParaRPr lang="en-US" dirty="0">
              <a:latin typeface="Avenir Next LT Pro Light" panose="020B0604020202020204" pitchFamily="34" charset="0"/>
            </a:endParaRP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7636852F-F968-46FE-ABA9-2AE7A148C857}"/>
              </a:ext>
            </a:extLst>
          </p:cNvPr>
          <p:cNvSpPr/>
          <p:nvPr/>
        </p:nvSpPr>
        <p:spPr>
          <a:xfrm>
            <a:off x="1744980" y="3533592"/>
            <a:ext cx="2563072" cy="1853748"/>
          </a:xfrm>
          <a:prstGeom prst="hear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AD9E-843A-40D5-84E1-E1675485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9CE6-A5AE-441B-B19A-BA8F45BC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860C4C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Abadi Extra Light</vt:lpstr>
      <vt:lpstr>Agency FB</vt:lpstr>
      <vt:lpstr>Arial</vt:lpstr>
      <vt:lpstr>Avenir Next LT Pro Light</vt:lpstr>
      <vt:lpstr>Calibri</vt:lpstr>
      <vt:lpstr>Calibri Light</vt:lpstr>
      <vt:lpstr>Edwardian Script ITC</vt:lpstr>
      <vt:lpstr>Office Theme</vt:lpstr>
      <vt:lpstr>Institute of Data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Data</dc:title>
  <dc:creator>Lien Nguyen</dc:creator>
  <cp:lastModifiedBy>Lien Nguyen</cp:lastModifiedBy>
  <cp:revision>6</cp:revision>
  <dcterms:created xsi:type="dcterms:W3CDTF">2021-01-28T11:48:32Z</dcterms:created>
  <dcterms:modified xsi:type="dcterms:W3CDTF">2021-02-01T12:12:23Z</dcterms:modified>
</cp:coreProperties>
</file>