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28C94-DE7F-490B-A012-A65B7BD99D22}" type="datetimeFigureOut">
              <a:rPr lang="zh-TW" altLang="en-US" smtClean="0"/>
              <a:t>2024/7/13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BC057-FEA9-449B-8C72-5748E2E55D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5703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28C94-DE7F-490B-A012-A65B7BD99D22}" type="datetimeFigureOut">
              <a:rPr lang="zh-TW" altLang="en-US" smtClean="0"/>
              <a:t>2024/7/13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BC057-FEA9-449B-8C72-5748E2E55D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7942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28C94-DE7F-490B-A012-A65B7BD99D22}" type="datetimeFigureOut">
              <a:rPr lang="zh-TW" altLang="en-US" smtClean="0"/>
              <a:t>2024/7/13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BC057-FEA9-449B-8C72-5748E2E55D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5038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28C94-DE7F-490B-A012-A65B7BD99D22}" type="datetimeFigureOut">
              <a:rPr lang="zh-TW" altLang="en-US" smtClean="0"/>
              <a:t>2024/7/13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BC057-FEA9-449B-8C72-5748E2E55D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0775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28C94-DE7F-490B-A012-A65B7BD99D22}" type="datetimeFigureOut">
              <a:rPr lang="zh-TW" altLang="en-US" smtClean="0"/>
              <a:t>2024/7/13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BC057-FEA9-449B-8C72-5748E2E55D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8725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28C94-DE7F-490B-A012-A65B7BD99D22}" type="datetimeFigureOut">
              <a:rPr lang="zh-TW" altLang="en-US" smtClean="0"/>
              <a:t>2024/7/13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BC057-FEA9-449B-8C72-5748E2E55D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6925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28C94-DE7F-490B-A012-A65B7BD99D22}" type="datetimeFigureOut">
              <a:rPr lang="zh-TW" altLang="en-US" smtClean="0"/>
              <a:t>2024/7/13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BC057-FEA9-449B-8C72-5748E2E55D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2980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28C94-DE7F-490B-A012-A65B7BD99D22}" type="datetimeFigureOut">
              <a:rPr lang="zh-TW" altLang="en-US" smtClean="0"/>
              <a:t>2024/7/13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BC057-FEA9-449B-8C72-5748E2E55D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5026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28C94-DE7F-490B-A012-A65B7BD99D22}" type="datetimeFigureOut">
              <a:rPr lang="zh-TW" altLang="en-US" smtClean="0"/>
              <a:t>2024/7/13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BC057-FEA9-449B-8C72-5748E2E55D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7064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28C94-DE7F-490B-A012-A65B7BD99D22}" type="datetimeFigureOut">
              <a:rPr lang="zh-TW" altLang="en-US" smtClean="0"/>
              <a:t>2024/7/13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BC057-FEA9-449B-8C72-5748E2E55D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1550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28C94-DE7F-490B-A012-A65B7BD99D22}" type="datetimeFigureOut">
              <a:rPr lang="zh-TW" altLang="en-US" smtClean="0"/>
              <a:t>2024/7/13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BC057-FEA9-449B-8C72-5748E2E55D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5420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28C94-DE7F-490B-A012-A65B7BD99D22}" type="datetimeFigureOut">
              <a:rPr lang="zh-TW" altLang="en-US" smtClean="0"/>
              <a:t>2024/7/13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BC057-FEA9-449B-8C72-5748E2E55D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1938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06" t="-125" r="-275" b="67275"/>
          <a:stretch/>
        </p:blipFill>
        <p:spPr>
          <a:xfrm flipH="1">
            <a:off x="2666999" y="0"/>
            <a:ext cx="2254136" cy="2252749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17" t="-2" r="33314" b="67152"/>
          <a:stretch/>
        </p:blipFill>
        <p:spPr>
          <a:xfrm flipH="1">
            <a:off x="4987636" y="0"/>
            <a:ext cx="2254136" cy="2252749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" t="-125" r="67143" b="67275"/>
          <a:stretch/>
        </p:blipFill>
        <p:spPr>
          <a:xfrm flipH="1">
            <a:off x="7308273" y="0"/>
            <a:ext cx="2254136" cy="225274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t="33454" r="67133" b="33696"/>
          <a:stretch/>
        </p:blipFill>
        <p:spPr>
          <a:xfrm flipH="1">
            <a:off x="7308273" y="2304010"/>
            <a:ext cx="2254136" cy="2252749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t="67274" r="67133" b="-124"/>
          <a:stretch/>
        </p:blipFill>
        <p:spPr>
          <a:xfrm flipH="1">
            <a:off x="7308273" y="4605251"/>
            <a:ext cx="2254136" cy="2252749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17" t="33576" r="33314" b="33574"/>
          <a:stretch/>
        </p:blipFill>
        <p:spPr>
          <a:xfrm flipH="1">
            <a:off x="4987636" y="2304010"/>
            <a:ext cx="2254136" cy="2252749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74" t="67274" r="33557" b="-124"/>
          <a:stretch/>
        </p:blipFill>
        <p:spPr>
          <a:xfrm flipH="1">
            <a:off x="4987636" y="4605251"/>
            <a:ext cx="2254136" cy="2252749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272" t="33697" r="-141" b="33453"/>
          <a:stretch/>
        </p:blipFill>
        <p:spPr>
          <a:xfrm flipH="1">
            <a:off x="2666999" y="2304010"/>
            <a:ext cx="2254136" cy="2252749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93" t="67274" r="-262" b="-124"/>
          <a:stretch/>
        </p:blipFill>
        <p:spPr>
          <a:xfrm flipH="1">
            <a:off x="2666999" y="4605251"/>
            <a:ext cx="2254136" cy="2252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241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寬螢幕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Company>nknu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1</cp:revision>
  <dcterms:created xsi:type="dcterms:W3CDTF">2024-07-12T18:21:23Z</dcterms:created>
  <dcterms:modified xsi:type="dcterms:W3CDTF">2024-07-12T18:21:34Z</dcterms:modified>
</cp:coreProperties>
</file>