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61204" y="445409"/>
            <a:ext cx="8637073" cy="74386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cxnSp>
        <p:nvCxnSpPr>
          <p:cNvPr id="6" name="Straight Connector 14"/>
          <p:cNvCxnSpPr/>
          <p:nvPr/>
        </p:nvCxnSpPr>
        <p:spPr>
          <a:xfrm>
            <a:off x="0" y="1316278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26534" y="1727199"/>
            <a:ext cx="1115906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每次的作業我都會再去查新的指令：例如這次的</a:t>
            </a:r>
            <a:r>
              <a:rPr lang="en-US" altLang="zh-TW" sz="2000" dirty="0" smtClean="0"/>
              <a:t>select</a:t>
            </a:r>
            <a:r>
              <a:rPr lang="zh-TW" altLang="en-US" sz="2000" dirty="0" smtClean="0"/>
              <a:t>預設選項，還有在營隊主題背景時，會將文字窗移到畫面中央。另外，因為背景圖片有時會導致文字不清楚，也設定了文字窗的透明度。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另外增加</a:t>
            </a:r>
            <a:r>
              <a:rPr lang="zh-TW" altLang="en-US" sz="2000" dirty="0"/>
              <a:t>了</a:t>
            </a:r>
            <a:r>
              <a:rPr lang="zh-TW" altLang="en-US" sz="2000" dirty="0" smtClean="0"/>
              <a:t>使用者輸入檢查的部分，不希望他們沒設定就按下確認，所以要活動標題與日期都有設定才會動作，否則是彈出提示窗。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主題設定：想像一個人的生活會遭遇哪些事情，並照我想像的故事順序排列：高中女生都很瘋明星，需要注意何時發售專輯，接著上大學跑營隊，與人交往約會，畢業後需要工作開會，之後籌備婚禮並結婚生子，小孩進入學校開始面臨考試，長大還要當兵，當完兵，開始了漫畫刊物畫家被催稿的日子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這次的網站是用</a:t>
            </a:r>
            <a:r>
              <a:rPr lang="en-US" altLang="zh-TW" sz="2000" dirty="0" err="1" smtClean="0"/>
              <a:t>dropbox</a:t>
            </a:r>
            <a:r>
              <a:rPr lang="zh-TW" altLang="en-US" sz="2000" dirty="0" smtClean="0"/>
              <a:t>搭配插件架設而成，只能一個網頁，因此說明頁採用此形式完成。</a:t>
            </a:r>
            <a:endParaRPr lang="en-US" altLang="zh-TW" sz="2000" smtClean="0"/>
          </a:p>
          <a:p>
            <a:endParaRPr lang="en-US" altLang="zh-TW" sz="2000" dirty="0" smtClean="0"/>
          </a:p>
          <a:p>
            <a:r>
              <a:rPr lang="zh-TW" altLang="en-US" dirty="0"/>
              <a:t>主題介紹、程式流程說明以及學習心得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854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32</TotalTime>
  <Words>216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Gill Sans MT</vt:lpstr>
      <vt:lpstr>Gallery</vt:lpstr>
      <vt:lpstr>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說明</dc:title>
  <dc:creator>張簡阿米</dc:creator>
  <cp:lastModifiedBy>張簡阿米</cp:lastModifiedBy>
  <cp:revision>3</cp:revision>
  <dcterms:created xsi:type="dcterms:W3CDTF">2016-03-23T16:48:05Z</dcterms:created>
  <dcterms:modified xsi:type="dcterms:W3CDTF">2016-03-23T17:20:18Z</dcterms:modified>
</cp:coreProperties>
</file>