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1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0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7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3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33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04F2-2914-4F49-8F1B-CB009CC34FE1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0C63B-1C40-42F5-A01B-8366B51D1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6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85"/>
          <a:stretch/>
        </p:blipFill>
        <p:spPr>
          <a:xfrm>
            <a:off x="3189010" y="192946"/>
            <a:ext cx="5914045" cy="6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6"/>
          <a:stretch/>
        </p:blipFill>
        <p:spPr>
          <a:xfrm>
            <a:off x="3547883" y="0"/>
            <a:ext cx="5489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0" y="0"/>
            <a:ext cx="1028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8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99" y="0"/>
            <a:ext cx="7196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>
          <a:xfrm>
            <a:off x="3436360" y="0"/>
            <a:ext cx="463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張簡阿米</dc:creator>
  <cp:lastModifiedBy>張簡阿米</cp:lastModifiedBy>
  <cp:revision>1</cp:revision>
  <dcterms:created xsi:type="dcterms:W3CDTF">2016-04-25T17:57:05Z</dcterms:created>
  <dcterms:modified xsi:type="dcterms:W3CDTF">2016-04-25T17:59:15Z</dcterms:modified>
</cp:coreProperties>
</file>