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theme/themeOverride12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7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70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3" r:id="rId16"/>
    <p:sldId id="272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52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1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27F57-35DD-4D8F-A2BE-73C6B865FB83}" type="datetimeFigureOut">
              <a:rPr lang="es-ES" smtClean="0"/>
              <a:t>17/05/2012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74BDE-688B-478E-93A5-5444F1E84A85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74BDE-688B-478E-93A5-5444F1E84A85}" type="slidenum">
              <a:rPr lang="es-ES" smtClean="0"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74BDE-688B-478E-93A5-5444F1E84A85}" type="slidenum">
              <a:rPr lang="es-ES" smtClean="0"/>
              <a:t>2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A63F-942C-4655-903E-F3B4FE32BF3B}" type="datetime1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F1BB-DC85-4940-900E-59BF022913E0}" type="datetime1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0BDF-A77A-4F7A-8070-0EA86396769D}" type="datetime1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8DBC-5341-4119-8B2D-67A9AF0D7289}" type="datetime1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76B8-7CE4-4947-8139-4BD8C68E6E29}" type="datetime1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D7AB-574C-4E85-AC39-7638AFD6839E}" type="datetime1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12D9-530E-4F08-AB76-A1222B12E84E}" type="datetime1">
              <a:rPr lang="en-US" smtClean="0"/>
              <a:t>5/17/2012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B8FF-6619-4C94-8E9A-BBC4466F85C3}" type="datetime1">
              <a:rPr lang="en-US" smtClean="0"/>
              <a:t>5/17/2012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A448-86D9-4A3F-A810-D4C087B16BDF}" type="datetime1">
              <a:rPr lang="en-US" smtClean="0"/>
              <a:t>5/17/2012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E736-747F-4820-9A5A-06C09143C507}" type="datetime1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3CE5-140D-44DD-AA5B-60C8CB5EFEDE}" type="datetime1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1407D-9029-4F75-89FD-A8925CDDA061}" type="datetime1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5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5.pn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5.pn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5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FFEFD1">
                <a:alpha val="63000"/>
              </a:srgbClr>
            </a:gs>
            <a:gs pos="64999">
              <a:srgbClr val="F0EBD5"/>
            </a:gs>
            <a:gs pos="100000">
              <a:srgbClr val="D1C39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838200"/>
            <a:ext cx="7772400" cy="2228850"/>
          </a:xfrm>
        </p:spPr>
        <p:txBody>
          <a:bodyPr>
            <a:normAutofit/>
          </a:bodyPr>
          <a:lstStyle/>
          <a:p>
            <a:r>
              <a:rPr lang="es-ES" sz="6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632523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YouTravel</a:t>
            </a:r>
            <a:r>
              <a:rPr lang="es-E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6600" y="35052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u="sng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Presented</a:t>
            </a:r>
            <a:r>
              <a:rPr lang="es-ES" sz="3600" u="sng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3600" u="sng" dirty="0" err="1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s-ES" sz="3600" u="sng" dirty="0" smtClean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422910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Céline</a:t>
            </a:r>
            <a:r>
              <a:rPr lang="es-ES" sz="3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36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Bensoussan</a:t>
            </a:r>
            <a:endParaRPr lang="es-ES" sz="36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s-ES" sz="36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Firmín</a:t>
            </a:r>
            <a:r>
              <a:rPr lang="es-ES" sz="3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36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Sosso</a:t>
            </a:r>
            <a:endParaRPr lang="es-ES" sz="36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422910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Jose</a:t>
            </a:r>
            <a:r>
              <a:rPr lang="es-ES" sz="3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Luis Pérez</a:t>
            </a:r>
          </a:p>
          <a:p>
            <a:r>
              <a:rPr lang="es-ES" sz="3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Jorge A. Díaz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1538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FFEFD1">
                <a:alpha val="63000"/>
              </a:srgbClr>
            </a:gs>
            <a:gs pos="64999">
              <a:srgbClr val="F0EBD5"/>
            </a:gs>
            <a:gs pos="100000">
              <a:srgbClr val="D1C39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fi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381000"/>
            <a:ext cx="7952400" cy="609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my_favorit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381000"/>
            <a:ext cx="7952400" cy="5598490"/>
          </a:xfrm>
          <a:prstGeom prst="rect">
            <a:avLst/>
          </a:prstGeom>
        </p:spPr>
      </p:pic>
      <p:pic>
        <p:nvPicPr>
          <p:cNvPr id="3" name="Picture 2" descr="poin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1200" y="2514600"/>
            <a:ext cx="268375" cy="482473"/>
          </a:xfrm>
          <a:prstGeom prst="rect">
            <a:avLst/>
          </a:prstGeom>
          <a:ln>
            <a:noFill/>
          </a:ln>
          <a:effectLst>
            <a:outerShdw blurRad="292100" dir="2700000" sx="123000" sy="123000" algn="tl" rotWithShape="0">
              <a:srgbClr val="333333">
                <a:alpha val="55000"/>
              </a:srgbClr>
            </a:out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-0.05551 L -0.02292 -0.001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2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FFEFD1">
                <a:alpha val="63000"/>
              </a:srgbClr>
            </a:gs>
            <a:gs pos="64999">
              <a:srgbClr val="F0EBD5"/>
            </a:gs>
            <a:gs pos="100000">
              <a:srgbClr val="D1C39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y_favorit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381000"/>
            <a:ext cx="7952400" cy="55984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MyTri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381000"/>
            <a:ext cx="7952400" cy="55984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poin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5000" y="2209800"/>
            <a:ext cx="268375" cy="482473"/>
          </a:xfrm>
          <a:prstGeom prst="rect">
            <a:avLst/>
          </a:prstGeom>
          <a:ln>
            <a:noFill/>
          </a:ln>
          <a:effectLst>
            <a:outerShdw blurRad="292100" dir="2700000" sx="123000" sy="123000" algn="tl" rotWithShape="0">
              <a:srgbClr val="333333">
                <a:alpha val="55000"/>
              </a:srgbClr>
            </a:out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1374E-6 L 0.00086 0.0222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FFEFD1">
                <a:alpha val="63000"/>
              </a:srgbClr>
            </a:gs>
            <a:gs pos="64999">
              <a:srgbClr val="F0EBD5"/>
            </a:gs>
            <a:gs pos="100000">
              <a:srgbClr val="D1C39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yTri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381000"/>
            <a:ext cx="7952400" cy="55984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AddTri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381000"/>
            <a:ext cx="7952400" cy="55984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poin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19600" y="3048000"/>
            <a:ext cx="268375" cy="482473"/>
          </a:xfrm>
          <a:prstGeom prst="rect">
            <a:avLst/>
          </a:prstGeom>
          <a:ln>
            <a:noFill/>
          </a:ln>
          <a:effectLst>
            <a:outerShdw blurRad="292100" dir="2700000" sx="123000" sy="123000" algn="tl" rotWithShape="0">
              <a:srgbClr val="333333">
                <a:alpha val="55000"/>
              </a:srgbClr>
            </a:out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92 -0.12399 L 3.33333E-6 3.2153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FFEFD1">
                <a:alpha val="63000"/>
              </a:srgbClr>
            </a:gs>
            <a:gs pos="64999">
              <a:srgbClr val="F0EBD5"/>
            </a:gs>
            <a:gs pos="100000">
              <a:srgbClr val="D1C39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209800"/>
            <a:ext cx="769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Now, let’s Travel…</a:t>
            </a:r>
            <a:endParaRPr lang="es-ES" sz="6000" dirty="0" smtClean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FFEFD1">
                <a:alpha val="63000"/>
              </a:srgbClr>
            </a:gs>
            <a:gs pos="64999">
              <a:srgbClr val="F0EBD5"/>
            </a:gs>
            <a:gs pos="100000">
              <a:srgbClr val="D1C39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tination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6675" y="383400"/>
            <a:ext cx="7910650" cy="6091200"/>
          </a:xfrm>
          <a:prstGeom prst="rect">
            <a:avLst/>
          </a:prstGeom>
        </p:spPr>
      </p:pic>
      <p:pic>
        <p:nvPicPr>
          <p:cNvPr id="4" name="Picture 3" descr="Destination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400" y="383958"/>
            <a:ext cx="7909200" cy="6090084"/>
          </a:xfrm>
          <a:prstGeom prst="rect">
            <a:avLst/>
          </a:prstGeom>
        </p:spPr>
      </p:pic>
      <p:pic>
        <p:nvPicPr>
          <p:cNvPr id="5" name="Picture 4" descr="Destination0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38600" y="2057400"/>
            <a:ext cx="3048000" cy="2032000"/>
          </a:xfrm>
          <a:prstGeom prst="rect">
            <a:avLst/>
          </a:prstGeom>
        </p:spPr>
      </p:pic>
      <p:pic>
        <p:nvPicPr>
          <p:cNvPr id="3" name="Picture 2" descr="pointe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10200" y="1143000"/>
            <a:ext cx="268375" cy="482473"/>
          </a:xfrm>
          <a:prstGeom prst="rect">
            <a:avLst/>
          </a:prstGeom>
          <a:ln>
            <a:noFill/>
          </a:ln>
          <a:effectLst>
            <a:outerShdw blurRad="292100" dir="2700000" sx="123000" sy="123000" algn="tl" rotWithShape="0">
              <a:srgbClr val="333333">
                <a:alpha val="55000"/>
              </a:srgbClr>
            </a:outerShdw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1.77423E-6 C -0.00191 0.04118 -0.00833 0.08258 -0.01267 0.10849 C -0.01719 0.1344 -0.02517 0.14758 -0.02135 0.15614 C -0.01719 0.1647 0.00278 0.16054 0.01163 0.15938 C 0.02049 0.15823 0.02813 0.1536 0.0316 0.14782 C 0.03542 0.14203 0.03438 0.13347 0.03351 0.12492 " pathEditMode="relative" rAng="0" ptsTypes="aaaa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FFEFD1">
                <a:alpha val="63000"/>
              </a:srgbClr>
            </a:gs>
            <a:gs pos="64999">
              <a:srgbClr val="F0EBD5"/>
            </a:gs>
            <a:gs pos="100000">
              <a:srgbClr val="D1C39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tination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400" y="383958"/>
            <a:ext cx="7909200" cy="6090084"/>
          </a:xfrm>
          <a:prstGeom prst="rect">
            <a:avLst/>
          </a:prstGeom>
        </p:spPr>
      </p:pic>
      <p:pic>
        <p:nvPicPr>
          <p:cNvPr id="5" name="Picture 4" descr="Destination0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8600" y="2057400"/>
            <a:ext cx="3048000" cy="2032000"/>
          </a:xfrm>
          <a:prstGeom prst="rect">
            <a:avLst/>
          </a:prstGeom>
        </p:spPr>
      </p:pic>
      <p:pic>
        <p:nvPicPr>
          <p:cNvPr id="6" name="Picture 5" descr="Spai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7400" y="399777"/>
            <a:ext cx="7909200" cy="60584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pointe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15000" y="1981200"/>
            <a:ext cx="268375" cy="482473"/>
          </a:xfrm>
          <a:prstGeom prst="rect">
            <a:avLst/>
          </a:prstGeom>
          <a:ln>
            <a:noFill/>
          </a:ln>
          <a:effectLst>
            <a:outerShdw blurRad="292100" dir="2700000" sx="123000" sy="123000" algn="tl" rotWithShape="0">
              <a:srgbClr val="333333">
                <a:alpha val="55000"/>
              </a:srgbClr>
            </a:outerShdw>
          </a:effec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8.21189E-7 L -0.13125 0.120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" y="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FFEFD1">
                <a:alpha val="63000"/>
              </a:srgbClr>
            </a:gs>
            <a:gs pos="64999">
              <a:srgbClr val="F0EBD5"/>
            </a:gs>
            <a:gs pos="100000">
              <a:srgbClr val="D1C39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a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400" y="399777"/>
            <a:ext cx="7909200" cy="60584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SpainAlicant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400" y="399777"/>
            <a:ext cx="7909200" cy="60584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poin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33600" y="3733800"/>
            <a:ext cx="268375" cy="482473"/>
          </a:xfrm>
          <a:prstGeom prst="rect">
            <a:avLst/>
          </a:prstGeom>
          <a:ln>
            <a:noFill/>
          </a:ln>
          <a:effectLst>
            <a:outerShdw blurRad="292100" dir="2700000" sx="123000" sy="123000" algn="tl" rotWithShape="0">
              <a:srgbClr val="333333">
                <a:alpha val="55000"/>
              </a:srgbClr>
            </a:out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FFEFD1">
                <a:alpha val="63000"/>
              </a:srgbClr>
            </a:gs>
            <a:gs pos="64999">
              <a:srgbClr val="F0EBD5"/>
            </a:gs>
            <a:gs pos="100000">
              <a:srgbClr val="D1C39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8382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Future implementations…</a:t>
            </a:r>
            <a:endParaRPr lang="es-ES" sz="6000" dirty="0" smtClean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209800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sz="4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4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Forum</a:t>
            </a:r>
          </a:p>
          <a:p>
            <a:pPr>
              <a:buFont typeface="Wingdings" pitchFamily="2" charset="2"/>
              <a:buChar char="ü"/>
            </a:pPr>
            <a:r>
              <a:rPr lang="en-US" sz="4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An Admin Part</a:t>
            </a:r>
          </a:p>
          <a:p>
            <a:pPr>
              <a:buFont typeface="Wingdings" pitchFamily="2" charset="2"/>
              <a:buChar char="ü"/>
            </a:pPr>
            <a:r>
              <a:rPr lang="en-US" sz="4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Sharing Travel Experiences</a:t>
            </a:r>
          </a:p>
          <a:p>
            <a:pPr>
              <a:buFont typeface="Wingdings" pitchFamily="2" charset="2"/>
              <a:buChar char="ü"/>
            </a:pPr>
            <a:r>
              <a:rPr lang="en-US" sz="4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 City Map</a:t>
            </a:r>
            <a:endParaRPr lang="es-ES" sz="4000" dirty="0" smtClean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FFEFD1">
                <a:alpha val="63000"/>
              </a:srgbClr>
            </a:gs>
            <a:gs pos="64999">
              <a:srgbClr val="F0EBD5"/>
            </a:gs>
            <a:gs pos="100000">
              <a:srgbClr val="D1C39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838200"/>
            <a:ext cx="8229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Acknowledgement: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Special thanks to our Professor Irene</a:t>
            </a:r>
            <a:endParaRPr lang="es-E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700" y="2459504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 very much</a:t>
            </a:r>
          </a:p>
          <a:p>
            <a:r>
              <a:rPr lang="en-US" sz="6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for your attention!</a:t>
            </a:r>
            <a:endParaRPr lang="es-E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grpId="2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38" presetClass="exit" presetSubtype="0" accel="50000" fill="hold" grpId="1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FFEFD1">
                <a:alpha val="63000"/>
              </a:srgbClr>
            </a:gs>
            <a:gs pos="64999">
              <a:srgbClr val="F0EBD5"/>
            </a:gs>
            <a:gs pos="100000">
              <a:srgbClr val="D1C39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762000"/>
            <a:ext cx="571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What is it about?</a:t>
            </a:r>
            <a:endParaRPr lang="es-ES" sz="6000" dirty="0" smtClean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286000"/>
            <a:ext cx="7772400" cy="3785652"/>
          </a:xfrm>
          <a:prstGeom prst="rect">
            <a:avLst/>
          </a:prstGeom>
          <a:gradFill flip="none" rotWithShape="1">
            <a:gsLst>
              <a:gs pos="66000">
                <a:schemeClr val="lt2">
                  <a:tint val="80000"/>
                  <a:satMod val="300000"/>
                  <a:alpha val="5000"/>
                </a:schemeClr>
              </a:gs>
              <a:gs pos="100000">
                <a:schemeClr val="lt2">
                  <a:shade val="30000"/>
                  <a:satMod val="200000"/>
                </a:schemeClr>
              </a:gs>
            </a:gsLst>
            <a:lin ang="2700000" scaled="1"/>
            <a:tileRect/>
          </a:gra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indent="179388" algn="just">
              <a:tabLst>
                <a:tab pos="3675063" algn="l"/>
              </a:tabLst>
            </a:pPr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632523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632523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Youtravel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is a webpage intended for people in search of having a good time but far from home, and they do not exactly know where to go or which part of the world to head for.</a:t>
            </a:r>
            <a:endParaRPr lang="es-ES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FFEFD1">
                <a:alpha val="63000"/>
              </a:srgbClr>
            </a:gs>
            <a:gs pos="64999">
              <a:srgbClr val="F0EBD5"/>
            </a:gs>
            <a:gs pos="100000">
              <a:srgbClr val="D1C39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762000"/>
            <a:ext cx="2781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Layout?</a:t>
            </a:r>
            <a:endParaRPr lang="es-ES" sz="6000" dirty="0" smtClean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286000"/>
            <a:ext cx="7772400" cy="2554545"/>
          </a:xfrm>
          <a:prstGeom prst="rect">
            <a:avLst/>
          </a:prstGeom>
          <a:gradFill flip="none" rotWithShape="1">
            <a:gsLst>
              <a:gs pos="46000">
                <a:schemeClr val="lt2">
                  <a:tint val="80000"/>
                  <a:satMod val="300000"/>
                  <a:alpha val="2000"/>
                </a:schemeClr>
              </a:gs>
              <a:gs pos="100000">
                <a:schemeClr val="lt2">
                  <a:shade val="30000"/>
                  <a:satMod val="200000"/>
                </a:schemeClr>
              </a:gs>
            </a:gsLst>
            <a:lin ang="2700000" scaled="1"/>
            <a:tileRect/>
          </a:gra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indent="179388" algn="just">
              <a:buFont typeface="Wingdings" pitchFamily="2" charset="2"/>
              <a:buChar char="ü"/>
              <a:tabLst>
                <a:tab pos="3675063" algn="l"/>
              </a:tabLst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Somethig simple, easy to use</a:t>
            </a:r>
          </a:p>
          <a:p>
            <a:pPr indent="179388" algn="just">
              <a:buFont typeface="Wingdings" pitchFamily="2" charset="2"/>
              <a:buChar char="ü"/>
              <a:tabLst>
                <a:tab pos="3675063" algn="l"/>
              </a:tabLst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Aesthetic</a:t>
            </a:r>
          </a:p>
          <a:p>
            <a:pPr indent="179388" algn="just">
              <a:buFont typeface="Wingdings" pitchFamily="2" charset="2"/>
              <a:buChar char="ü"/>
              <a:tabLst>
                <a:tab pos="3675063" algn="l"/>
              </a:tabLst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Harmonious</a:t>
            </a:r>
          </a:p>
          <a:p>
            <a:pPr indent="179388" algn="just">
              <a:buFont typeface="Wingdings" pitchFamily="2" charset="2"/>
              <a:buChar char="ü"/>
              <a:tabLst>
                <a:tab pos="3675063" algn="l"/>
              </a:tabLst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Ajax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FFEFD1">
                <a:alpha val="63000"/>
              </a:srgbClr>
            </a:gs>
            <a:gs pos="64999">
              <a:srgbClr val="F0EBD5"/>
            </a:gs>
            <a:gs pos="100000">
              <a:srgbClr val="D1C39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inpage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6675" y="383400"/>
            <a:ext cx="7910650" cy="6091200"/>
          </a:xfrm>
          <a:prstGeom prst="rect">
            <a:avLst/>
          </a:prstGeom>
        </p:spPr>
      </p:pic>
      <p:pic>
        <p:nvPicPr>
          <p:cNvPr id="5" name="Picture 4" descr="Mainpage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6675" y="383400"/>
            <a:ext cx="7910650" cy="6091200"/>
          </a:xfrm>
          <a:prstGeom prst="rect">
            <a:avLst/>
          </a:prstGeom>
        </p:spPr>
      </p:pic>
      <p:pic>
        <p:nvPicPr>
          <p:cNvPr id="6" name="Picture 5" descr="Mainpagebutt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29000" y="914400"/>
            <a:ext cx="4177473" cy="376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-0.04167 0.07777 " pathEditMode="relative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FFEFD1">
                <a:alpha val="63000"/>
              </a:srgbClr>
            </a:gs>
            <a:gs pos="64999">
              <a:srgbClr val="F0EBD5"/>
            </a:gs>
            <a:gs pos="100000">
              <a:srgbClr val="D1C39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inpage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6675" y="383400"/>
            <a:ext cx="7910650" cy="6091200"/>
          </a:xfrm>
          <a:prstGeom prst="rect">
            <a:avLst/>
          </a:prstGeom>
        </p:spPr>
      </p:pic>
      <p:pic>
        <p:nvPicPr>
          <p:cNvPr id="8" name="Picture 7" descr="Destination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6675" y="383400"/>
            <a:ext cx="7910650" cy="6091200"/>
          </a:xfrm>
          <a:prstGeom prst="rect">
            <a:avLst/>
          </a:prstGeom>
        </p:spPr>
      </p:pic>
      <p:pic>
        <p:nvPicPr>
          <p:cNvPr id="5" name="Picture 4" descr="poin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91000" y="1143000"/>
            <a:ext cx="268375" cy="482473"/>
          </a:xfrm>
          <a:prstGeom prst="rect">
            <a:avLst/>
          </a:prstGeom>
          <a:ln>
            <a:noFill/>
          </a:ln>
          <a:effectLst>
            <a:outerShdw blurRad="292100" dir="2700000" sx="123000" sy="123000" algn="tl" rotWithShape="0">
              <a:srgbClr val="333333">
                <a:alpha val="55000"/>
              </a:srgbClr>
            </a:outerShdw>
          </a:effec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7423E-6 L 0.13541 -1.77423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FFEFD1">
                <a:alpha val="63000"/>
              </a:srgbClr>
            </a:gs>
            <a:gs pos="64999">
              <a:srgbClr val="F0EBD5"/>
            </a:gs>
            <a:gs pos="100000">
              <a:srgbClr val="D1C39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stination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6675" y="383400"/>
            <a:ext cx="7910650" cy="6091200"/>
          </a:xfrm>
          <a:prstGeom prst="rect">
            <a:avLst/>
          </a:prstGeom>
        </p:spPr>
      </p:pic>
      <p:pic>
        <p:nvPicPr>
          <p:cNvPr id="2" name="Picture 1" descr="Top1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6675" y="383400"/>
            <a:ext cx="7910650" cy="6091200"/>
          </a:xfrm>
          <a:prstGeom prst="rect">
            <a:avLst/>
          </a:prstGeom>
        </p:spPr>
      </p:pic>
      <p:pic>
        <p:nvPicPr>
          <p:cNvPr id="4" name="Picture 3" descr="poin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10200" y="1143000"/>
            <a:ext cx="268375" cy="482473"/>
          </a:xfrm>
          <a:prstGeom prst="rect">
            <a:avLst/>
          </a:prstGeom>
          <a:ln>
            <a:noFill/>
          </a:ln>
          <a:effectLst>
            <a:outerShdw blurRad="292100" dir="2700000" sx="123000" sy="123000" algn="tl" rotWithShape="0">
              <a:srgbClr val="333333">
                <a:alpha val="55000"/>
              </a:srgbClr>
            </a:out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1.77423E-6 L 0.0875 -1.7742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FFEFD1">
                <a:alpha val="63000"/>
              </a:srgbClr>
            </a:gs>
            <a:gs pos="64999">
              <a:srgbClr val="F0EBD5"/>
            </a:gs>
            <a:gs pos="100000">
              <a:srgbClr val="D1C39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op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6675" y="383400"/>
            <a:ext cx="7910650" cy="6091200"/>
          </a:xfrm>
          <a:prstGeom prst="rect">
            <a:avLst/>
          </a:prstGeom>
        </p:spPr>
      </p:pic>
      <p:pic>
        <p:nvPicPr>
          <p:cNvPr id="5" name="Picture 4" descr="Contactu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6675" y="383400"/>
            <a:ext cx="7910650" cy="6091200"/>
          </a:xfrm>
          <a:prstGeom prst="rect">
            <a:avLst/>
          </a:prstGeom>
        </p:spPr>
      </p:pic>
      <p:pic>
        <p:nvPicPr>
          <p:cNvPr id="7" name="Picture 6" descr="poin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8400" y="1143000"/>
            <a:ext cx="268375" cy="482473"/>
          </a:xfrm>
          <a:prstGeom prst="rect">
            <a:avLst/>
          </a:prstGeom>
          <a:ln>
            <a:noFill/>
          </a:ln>
          <a:effectLst>
            <a:outerShdw blurRad="292100" dir="2700000" sx="123000" sy="123000" algn="tl" rotWithShape="0">
              <a:srgbClr val="333333">
                <a:alpha val="55000"/>
              </a:srgbClr>
            </a:outerShdw>
          </a:effec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59 -1.77423E-6 L 0.10416 -1.7742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FFEFD1">
                <a:alpha val="63000"/>
              </a:srgbClr>
            </a:gs>
            <a:gs pos="64999">
              <a:srgbClr val="F0EBD5"/>
            </a:gs>
            <a:gs pos="100000">
              <a:srgbClr val="D1C39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tactu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6675" y="383400"/>
            <a:ext cx="7910650" cy="6091200"/>
          </a:xfrm>
          <a:prstGeom prst="rect">
            <a:avLst/>
          </a:prstGeom>
        </p:spPr>
      </p:pic>
      <p:pic>
        <p:nvPicPr>
          <p:cNvPr id="7" name="Picture 6" descr="UserMai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381000"/>
            <a:ext cx="7951959" cy="6091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poin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15200" y="1143000"/>
            <a:ext cx="268375" cy="482473"/>
          </a:xfrm>
          <a:prstGeom prst="rect">
            <a:avLst/>
          </a:prstGeom>
          <a:ln>
            <a:noFill/>
          </a:ln>
          <a:effectLst>
            <a:outerShdw blurRad="292100" dir="2700000" sx="123000" sy="123000" algn="tl" rotWithShape="0">
              <a:srgbClr val="333333">
                <a:alpha val="5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676400" y="1676400"/>
            <a:ext cx="457176" cy="15388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s-ES" sz="1000" dirty="0" smtClean="0"/>
              <a:t>Irene</a:t>
            </a:r>
            <a:endParaRPr lang="es-E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1979712"/>
            <a:ext cx="990600" cy="15388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s-ES" sz="1000" dirty="0" smtClean="0"/>
              <a:t>*********</a:t>
            </a:r>
            <a:endParaRPr lang="es-ES" sz="1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77423E-6 L -0.49791 0.1758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" y="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FFEFD1">
                <a:alpha val="63000"/>
              </a:srgbClr>
            </a:gs>
            <a:gs pos="64999">
              <a:srgbClr val="F0EBD5"/>
            </a:gs>
            <a:gs pos="100000">
              <a:srgbClr val="D1C39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serMa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381000"/>
            <a:ext cx="7951959" cy="6091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Profil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381000"/>
            <a:ext cx="7952400" cy="6096000"/>
          </a:xfrm>
          <a:prstGeom prst="rect">
            <a:avLst/>
          </a:prstGeom>
        </p:spPr>
      </p:pic>
      <p:pic>
        <p:nvPicPr>
          <p:cNvPr id="7" name="Picture 6" descr="poin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67000" y="2362200"/>
            <a:ext cx="268375" cy="482473"/>
          </a:xfrm>
          <a:prstGeom prst="rect">
            <a:avLst/>
          </a:prstGeom>
          <a:ln>
            <a:noFill/>
          </a:ln>
          <a:effectLst>
            <a:outerShdw blurRad="292100" dir="2700000" sx="123000" sy="123000" algn="tl" rotWithShape="0">
              <a:srgbClr val="333333">
                <a:alpha val="55000"/>
              </a:srgbClr>
            </a:outerShdw>
          </a:effec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81911E-6 L -0.10625 -0.0573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" y="-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</TotalTime>
  <Words>128</Words>
  <Application>Microsoft Office PowerPoint</Application>
  <PresentationFormat>On-screen Show (4:3)</PresentationFormat>
  <Paragraphs>44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YouTravel Project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Jorge2</dc:creator>
  <cp:lastModifiedBy>Jorge A. Díaz Valdés</cp:lastModifiedBy>
  <cp:revision>82</cp:revision>
  <dcterms:created xsi:type="dcterms:W3CDTF">2012-05-17T06:26:25Z</dcterms:created>
  <dcterms:modified xsi:type="dcterms:W3CDTF">2012-05-17T11:13:23Z</dcterms:modified>
</cp:coreProperties>
</file>