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1" autoAdjust="0"/>
    <p:restoredTop sz="94660"/>
  </p:normalViewPr>
  <p:slideViewPr>
    <p:cSldViewPr snapToGrid="0">
      <p:cViewPr>
        <p:scale>
          <a:sx n="63" d="100"/>
          <a:sy n="63" d="100"/>
        </p:scale>
        <p:origin x="1195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7281-0275-8530-6EEC-F0C2BF791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157775-A62B-7116-A1F2-DA0A6CE8E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B4CD2-ED17-E1C5-F66D-56AFD06F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DE1-1DAC-4A9F-852D-89831566EC4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C7C3-C87A-2A03-CF60-A3142743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335CB-72A5-AEBD-9F87-EECB6624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CA70-14DF-4EF4-AFC1-D485B388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69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1B4C-F9F9-5621-85D1-9B0A027EF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DF6CC-EBE4-65F4-299F-322B22D392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4BAAC-407F-0456-C31B-ACC0556F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DE1-1DAC-4A9F-852D-89831566EC4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C0369-F4B6-2EBC-4569-A8ACE431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93789-A47C-2E83-8F60-527CEB7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CA70-14DF-4EF4-AFC1-D485B388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8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867ED3-5EEC-EA7D-6CB6-71E868EDF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25E-52E7-E515-21D8-E78FA8DFC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20949-4D34-F7CE-ABFE-244DA7766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DE1-1DAC-4A9F-852D-89831566EC4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12C43-E2D1-0289-EAB4-E1112572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6F414-212F-3102-3B98-B0C3CBE8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CA70-14DF-4EF4-AFC1-D485B388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1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EA20-9D27-844F-E424-83082698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5F53-069A-8A9A-B6E8-0509EAC6F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7A685-71C3-933A-887E-29F7B9FD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DE1-1DAC-4A9F-852D-89831566EC4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AEDD5-DEFA-3D3F-51F6-672C564E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DDD0-67DD-1FEF-3306-9375BD9C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CA70-14DF-4EF4-AFC1-D485B388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4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C3DE-839E-5E10-4D51-ACF55DF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80179-67FB-7C0B-D9A7-284C19881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32E1-8526-73E1-C320-0DA0283F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DE1-1DAC-4A9F-852D-89831566EC4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6BC5A-D2E6-3F97-5CA8-AE00F4AB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2873-2E6B-0A1D-B3C8-796099F1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CA70-14DF-4EF4-AFC1-D485B388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3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9945-7F3C-5D2D-2C1F-5598768D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3D1C-1911-494D-2373-3B6545D60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0A4EB-6FEC-D2D5-9AF0-D52B777F8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16D55-A3DF-46FB-9F81-9E375FC1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DE1-1DAC-4A9F-852D-89831566EC4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9E349-850B-54BA-4724-2A1E1CC9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EF63C-3ABE-12C7-18FC-C218FF12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CA70-14DF-4EF4-AFC1-D485B388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4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7BD2-7418-E2F6-DA19-464DA323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44F79-6748-6DD9-B6DF-398C74EA7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B2FB8-0BAF-CD02-15BB-7761DE387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AEC02-6918-23BE-4F27-7BEA75CBF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39D669-9366-E3EF-C9EA-069D98FD5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848CB-14BC-A893-B57D-278F307C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DE1-1DAC-4A9F-852D-89831566EC4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35F448-BF69-1CD3-8C24-0099E54A1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F01F83-882E-BA31-AE36-77769BA8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CA70-14DF-4EF4-AFC1-D485B388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34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CBC5-01CC-FE22-7248-219BC568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36C04-7ED6-F07A-BFF4-D7650F40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DE1-1DAC-4A9F-852D-89831566EC4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8D07F-5C00-B294-4EA9-EE4AF609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CBDD7-41EB-F6C9-965D-3F8981DB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CA70-14DF-4EF4-AFC1-D485B388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796831-1B0E-C90B-A647-1F72E77B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DE1-1DAC-4A9F-852D-89831566EC4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F27B81-E7CF-1436-A2A7-D2754EF9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DEDD0-0D62-FE47-6C6E-57C01DD54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CA70-14DF-4EF4-AFC1-D485B388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A42B-82CB-BE7F-3851-2E0D5D340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29CB-7A71-F3AD-319B-9F5C17AB3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C6007-F200-5869-0122-A1F3B623C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FBA57-EC63-C0BD-5FED-67B4E57C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DE1-1DAC-4A9F-852D-89831566EC4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D1144-3689-7F5B-D0F9-7FC284DB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39B63-9DC9-C88F-B4F4-5F6774FC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CA70-14DF-4EF4-AFC1-D485B388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9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FCF7-0513-3DFB-BE26-CEE04035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E1092-459D-C91D-E666-6E9687B6A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8F98F-0ED1-1D36-43FA-1A77C9BDC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045F55-3507-D3A7-94E8-616C84FF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4CDE1-1DAC-4A9F-852D-89831566EC4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8005F-68F4-9DC1-55E5-E39E5407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65AD2-E23E-6D7D-D389-35A902E2B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BCA70-14DF-4EF4-AFC1-D485B388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65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29F77-8ED4-15B7-D6CD-5266CF096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04C29-0A15-71E6-31BA-4DC34C28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86D20-1B86-C8B5-CBFF-CFA8889AF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F4CDE1-1DAC-4A9F-852D-89831566EC49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7AE7A-51C3-DDC8-DF37-597A4A057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191E3-266C-3958-5932-CD884345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BCA70-14DF-4EF4-AFC1-D485B3885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49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5AF5EFB-DD9D-F561-91F8-D571FFE78832}"/>
              </a:ext>
            </a:extLst>
          </p:cNvPr>
          <p:cNvGrpSpPr/>
          <p:nvPr/>
        </p:nvGrpSpPr>
        <p:grpSpPr>
          <a:xfrm>
            <a:off x="-1" y="1864723"/>
            <a:ext cx="6096001" cy="2780429"/>
            <a:chOff x="258196" y="431426"/>
            <a:chExt cx="9098667" cy="38394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FEE94ED-5AEE-8182-1224-42DD98DEE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196" y="3242074"/>
              <a:ext cx="8773749" cy="1028844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CDCB9B-BF43-F82C-1E38-5F107AD786A6}"/>
                </a:ext>
              </a:extLst>
            </p:cNvPr>
            <p:cNvGrpSpPr/>
            <p:nvPr/>
          </p:nvGrpSpPr>
          <p:grpSpPr>
            <a:xfrm>
              <a:off x="449745" y="431426"/>
              <a:ext cx="8907118" cy="3049536"/>
              <a:chOff x="449745" y="431426"/>
              <a:chExt cx="8907118" cy="304953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190CFC6-A42B-152E-A5DC-D4CA07849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745" y="431426"/>
                <a:ext cx="8907118" cy="284837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6C08F3A-C323-9943-4DA5-17A183CAF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14790" y="431426"/>
                <a:ext cx="313830" cy="3049536"/>
              </a:xfrm>
              <a:prstGeom prst="rect">
                <a:avLst/>
              </a:prstGeom>
            </p:spPr>
          </p:pic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E77F8B-93F8-53B0-98D9-D12276D4EABB}"/>
              </a:ext>
            </a:extLst>
          </p:cNvPr>
          <p:cNvGrpSpPr/>
          <p:nvPr/>
        </p:nvGrpSpPr>
        <p:grpSpPr>
          <a:xfrm>
            <a:off x="5878309" y="1998835"/>
            <a:ext cx="6230113" cy="2451245"/>
            <a:chOff x="4874942" y="3091474"/>
            <a:chExt cx="6163266" cy="225361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BF1D1E-E875-2C70-088C-808ACE469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74942" y="4791369"/>
              <a:ext cx="5943600" cy="553720"/>
            </a:xfrm>
            <a:prstGeom prst="rect">
              <a:avLst/>
            </a:prstGeom>
          </p:spPr>
        </p:pic>
        <p:pic>
          <p:nvPicPr>
            <p:cNvPr id="5" name="Picture 4" descr="A graph with text and numbers&#10;&#10;AI-generated content may be incorrect.">
              <a:extLst>
                <a:ext uri="{FF2B5EF4-FFF2-40B4-BE49-F238E27FC236}">
                  <a16:creationId xmlns:a16="http://schemas.microsoft.com/office/drawing/2014/main" id="{FFC419C8-FB1B-886C-48D9-B39C5A706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94608" y="3091474"/>
              <a:ext cx="5943600" cy="1699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2093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Celine Flamain</dc:creator>
  <cp:lastModifiedBy>Celine Flamain</cp:lastModifiedBy>
  <cp:revision>1</cp:revision>
  <dcterms:created xsi:type="dcterms:W3CDTF">2025-07-14T12:45:25Z</dcterms:created>
  <dcterms:modified xsi:type="dcterms:W3CDTF">2025-07-14T12:55:21Z</dcterms:modified>
</cp:coreProperties>
</file>