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Kirkpatrick" initials="RK" lastIdx="1" clrIdx="0">
    <p:extLst>
      <p:ext uri="{19B8F6BF-5375-455C-9EA6-DF929625EA0E}">
        <p15:presenceInfo xmlns:p15="http://schemas.microsoft.com/office/powerpoint/2012/main" userId="8624f5308a0704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5E28-94F6-4646-BD4E-D169F927215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CFB1-0673-4738-B5D2-28EFE8E6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star app around an average of 11 </a:t>
            </a:r>
            <a:r>
              <a:rPr lang="en-US" dirty="0" err="1"/>
              <a:t>yrs</a:t>
            </a:r>
            <a:r>
              <a:rPr lang="en-US" dirty="0"/>
              <a:t> vs a 1 star app only around for 3. the longer an app is around the less upfront costs AT is going to have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CFB1-0673-4738-B5D2-28EFE8E69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adjust our parameters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CFB1-0673-4738-B5D2-28EFE8E69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genre popularity chart games comes away as the clear winner</a:t>
            </a:r>
          </a:p>
          <a:p>
            <a:r>
              <a:rPr lang="en-US" dirty="0"/>
              <a:t>Content rating is skewed heavily toward apps rated for everyone, especially once everyone 10 and up is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CFB1-0673-4738-B5D2-28EFE8E69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apps that best fit our criteria</a:t>
            </a:r>
          </a:p>
          <a:p>
            <a:r>
              <a:rPr lang="en-US" dirty="0"/>
              <a:t>ASOS, Dom, Pew, Egg, Guard, Geo all are rated 5 stars in App store, with higher than 4.5 in Play store</a:t>
            </a:r>
          </a:p>
          <a:p>
            <a:r>
              <a:rPr lang="en-US" dirty="0"/>
              <a:t>The next highest rated apps were </a:t>
            </a:r>
            <a:r>
              <a:rPr lang="en-US" dirty="0" err="1"/>
              <a:t>Fernafloo</a:t>
            </a:r>
            <a:r>
              <a:rPr lang="en-US" dirty="0"/>
              <a:t> and Bible</a:t>
            </a:r>
          </a:p>
          <a:p>
            <a:r>
              <a:rPr lang="en-US" dirty="0"/>
              <a:t>Solitaire and Toy Blast were the highest rated when looking at the genre Games and the Content Rating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CFB1-0673-4738-B5D2-28EFE8E69E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DB3-3265-4A6E-BD8A-8B73036C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ECFAC-9652-4156-A225-7F3A0336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3157-84C4-4D6E-9FB3-CF5291D1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1ED8-D561-48DF-A14C-C3D0473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5C4C-710B-4690-877B-460092B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B731-2477-4084-AB11-EA70EF48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5891-4A50-42FE-BB8A-2D56CD316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AEA6-90D3-4D30-9C73-07BD2C4B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076FD-04F2-4F3C-87EB-FA05A029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0033-2C0C-450B-B8F1-51514611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A17B2-1577-4D47-9729-F86B24CC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57BBF-48C1-4576-BA28-2D36CB17C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D3FE-5285-410F-85CB-DD29E37D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734-4F92-44F8-9C1A-FB7DE946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8747-9C3C-4833-841F-B45A0EB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7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5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FFD5-F871-48C2-A0BB-B8B4998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B1F-E67D-4009-B676-8F78C5F1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0BF8-DB00-4869-B7C9-B0C632C6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ED68-C4F0-4B52-BCC7-499AC68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5208-B849-466D-9E0F-028DFBE4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6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8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F25A-6ECA-4D5F-9130-2B9E0855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5D08-6E8E-4202-BB5C-438B9A92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CE54-B234-4147-82F9-B02F8F8B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39EF-236D-400A-97D1-E17C4810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466D-54CD-4E2A-9A4C-4035E096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E46C-95EF-4F26-A378-F5B5B7B6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5F3E-C897-44AF-ABA7-26441215B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D6D1-9BE1-450C-BF8A-A6E1A9C6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36F5-CAB9-48DD-9AFE-88F1E99C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729C-897F-41AA-8135-2D5E5CCE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DAAB-EB7E-4C0C-93A3-414E549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AADA-8BA6-432E-B9E1-A47010C0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D41B-8277-4395-AC8F-EE4BD5E9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01061-219B-45EC-92F2-A2DE6F92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CE6BC-D7F1-417F-BDC3-A828810C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44868-C1A0-44D5-9E03-2B31F2BDD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099B-353D-4689-A682-4E2E7DC3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07267-29D0-49CB-B8ED-FF3FD351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4BDA4-D7DC-4ACC-8149-863F1F0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112A-BAA6-4D26-B6EF-D58AB3F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7496-4338-4E38-B842-A89F11D8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DB9C-A5E5-42B1-BE60-3FAAC712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BCAC5-E9B9-41BA-B56F-F1F739B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3FB7-0A9A-4DF0-B538-80F56AC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7F46-AFDC-439B-8690-6F100E3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C3FE5-0972-4F40-876C-2E3576B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F456-FBF8-4DE0-9ABB-2FAB55C6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9968-847F-4023-83D7-8090A727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0EC2-AF96-441A-97BF-81858136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5B927-9BB9-46FC-9180-937EFBC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D7565-A925-407B-BE29-23466280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E25B-B341-4DC2-A44B-06A99962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DA6-E9DF-431A-BEDD-B3673F52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5C7FE-F661-43AB-9740-CA47E5DDF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3BCD-9EE2-4A18-A6B4-3D07896B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B612-B397-4645-8A65-96B17256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A6E6A-D4CC-43F4-AB11-6418B6C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E49C-9F8A-4A7B-AAEC-39BB0699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9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ED62F-C294-467F-9770-444612F6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452E-47F7-4CF4-8AE7-C0856C0B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303D-47E3-47D0-AB06-06EBA81C0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B98E-5DEB-4606-A3CF-475D74570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EE07-7AA8-4FE9-83A3-DA93C7204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9B02-22E9-4460-8C48-8F4FF1A3D9B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9752-D616-4EEB-8527-CBD77E56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2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AB6CE-6FC5-4A76-8F97-2F6DE06C4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7A7A9-BC9D-4C5D-9B98-BDF40686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r>
              <a:rPr lang="en-US" sz="7200" dirty="0"/>
              <a:t>App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ED90-CCBD-4270-B137-2747C47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 </a:t>
            </a:r>
            <a:r>
              <a:rPr lang="en-US" dirty="0" err="1"/>
              <a:t>Ghidorah</a:t>
            </a:r>
            <a:endParaRPr lang="en-US" dirty="0"/>
          </a:p>
          <a:p>
            <a:r>
              <a:rPr lang="en-US" dirty="0"/>
              <a:t>February 16, 2021</a:t>
            </a:r>
          </a:p>
        </p:txBody>
      </p:sp>
      <p:pic>
        <p:nvPicPr>
          <p:cNvPr id="7" name="Google Shape;100;p13">
            <a:extLst>
              <a:ext uri="{FF2B5EF4-FFF2-40B4-BE49-F238E27FC236}">
                <a16:creationId xmlns:a16="http://schemas.microsoft.com/office/drawing/2014/main" id="{0CE4B17E-083C-4437-892F-031F2013B051}"/>
              </a:ext>
            </a:extLst>
          </p:cNvPr>
          <p:cNvPicPr preferRelativeResize="0"/>
          <p:nvPr/>
        </p:nvPicPr>
        <p:blipFill rotWithShape="1">
          <a:blip r:embed="rId3"/>
          <a:srcRect l="9393" r="31757" b="3"/>
          <a:stretch/>
        </p:blipFill>
        <p:spPr>
          <a:xfrm>
            <a:off x="933974" y="911082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8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4917-7C0B-44CF-B841-B14389BB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A77-B40D-47D3-A87B-0996BF23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pays $10,000 per store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10,000 times the price of the app - whichever is greater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earn $5000/month per store. Half of this amount goes to the developer, meaning App Trader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earns $2500/month per store</a:t>
            </a:r>
            <a:endParaRPr lang="en-US" b="1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$1000/month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market an app. This amount is NOT doubled per store</a:t>
            </a:r>
            <a:endParaRPr lang="en-US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Star rating is equivalent to App longevity </a:t>
            </a:r>
            <a:endParaRPr lang="en-US" dirty="0"/>
          </a:p>
        </p:txBody>
      </p:sp>
      <p:pic>
        <p:nvPicPr>
          <p:cNvPr id="4" name="Google Shape;100;p13">
            <a:extLst>
              <a:ext uri="{FF2B5EF4-FFF2-40B4-BE49-F238E27FC236}">
                <a16:creationId xmlns:a16="http://schemas.microsoft.com/office/drawing/2014/main" id="{B2E05C49-7C85-49A6-9F87-74FEE82D6A28}"/>
              </a:ext>
            </a:extLst>
          </p:cNvPr>
          <p:cNvPicPr preferRelativeResize="0"/>
          <p:nvPr/>
        </p:nvPicPr>
        <p:blipFill rotWithShape="1">
          <a:blip r:embed="rId2"/>
          <a:srcRect l="9393" r="31757" b="3"/>
          <a:stretch/>
        </p:blipFill>
        <p:spPr>
          <a:xfrm>
            <a:off x="8505825" y="230188"/>
            <a:ext cx="1670539" cy="1460500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noFill/>
          <a:ln w="63500">
            <a:solidFill>
              <a:schemeClr val="tx1">
                <a:alpha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0E93-F31D-4F83-834C-64537BA5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What is the ideal app?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AB0CC-0108-4837-B848-EFE8572B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03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Free</a:t>
            </a:r>
          </a:p>
          <a:p>
            <a:pPr marL="0" indent="0" algn="ctr">
              <a:buNone/>
            </a:pPr>
            <a:r>
              <a:rPr lang="en-US" dirty="0"/>
              <a:t>Upfront cost is lower, no difference in monthly income vs paid apps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Available in both App and Play stores</a:t>
            </a:r>
          </a:p>
          <a:p>
            <a:pPr marL="0" indent="0" algn="ctr">
              <a:buNone/>
            </a:pPr>
            <a:r>
              <a:rPr lang="en-US" dirty="0"/>
              <a:t>Doubles monthly profits without increasing marketing spend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5 Star</a:t>
            </a:r>
          </a:p>
          <a:p>
            <a:pPr marL="0" indent="0" algn="ctr">
              <a:buNone/>
            </a:pPr>
            <a:r>
              <a:rPr lang="en-US" dirty="0"/>
              <a:t>These apps will be around longer and generate more profit</a:t>
            </a:r>
          </a:p>
        </p:txBody>
      </p:sp>
    </p:spTree>
    <p:extLst>
      <p:ext uri="{BB962C8B-B14F-4D97-AF65-F5344CB8AC3E}">
        <p14:creationId xmlns:p14="http://schemas.microsoft.com/office/powerpoint/2010/main" val="7871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BDC-5310-41B4-9BB2-D71FB7C6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Does this app exist?</a:t>
            </a:r>
          </a:p>
        </p:txBody>
      </p:sp>
      <p:pic>
        <p:nvPicPr>
          <p:cNvPr id="1026" name="Picture 2" descr="Image result for michael scott no">
            <a:extLst>
              <a:ext uri="{FF2B5EF4-FFF2-40B4-BE49-F238E27FC236}">
                <a16:creationId xmlns:a16="http://schemas.microsoft.com/office/drawing/2014/main" id="{4FE67D59-0B3E-4668-AEEE-92D86674C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93" y="1690688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3C06-1148-4DCF-9F0F-DB061E12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/>
              <a:t>How close to ideal can we get?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AD15-50C2-4AE1-8420-9BC5C4F5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09455"/>
          </a:xfrm>
        </p:spPr>
        <p:txBody>
          <a:bodyPr/>
          <a:lstStyle/>
          <a:p>
            <a:pPr algn="ctr"/>
            <a:r>
              <a:rPr lang="en-US" dirty="0"/>
              <a:t>Adjust to 4.5 star rating and above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9B97-75F8-4185-BABD-935863B49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72 apps on both stores are rated 4.5 stars and above while also being free</a:t>
            </a:r>
          </a:p>
          <a:p>
            <a:endParaRPr lang="en-US" dirty="0"/>
          </a:p>
          <a:p>
            <a:r>
              <a:rPr lang="en-US" dirty="0"/>
              <a:t>Keeps apps with highest longevity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DD135-6BB5-4BFE-9905-10CC59CBE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09455"/>
          </a:xfrm>
        </p:spPr>
        <p:txBody>
          <a:bodyPr/>
          <a:lstStyle/>
          <a:p>
            <a:pPr algn="ctr"/>
            <a:r>
              <a:rPr lang="en-US" dirty="0"/>
              <a:t>Filtering further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18C1D-015D-44BA-99C6-06F974FBA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Focus on highest rated</a:t>
            </a:r>
          </a:p>
          <a:p>
            <a:r>
              <a:rPr lang="en-US" dirty="0"/>
              <a:t>Then most popular genre</a:t>
            </a:r>
          </a:p>
          <a:p>
            <a:r>
              <a:rPr lang="en-US" dirty="0"/>
              <a:t>Then largest content rating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35ED-0C43-4ECD-94D8-C5D3115D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Most Popular Genre and Content Rating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B3D246-6286-405A-871A-6435AFE7C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8950"/>
            <a:ext cx="5457825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E359A-853E-4CD9-8A63-F1A03A95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758950"/>
            <a:ext cx="510094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3F38-D5E1-447B-BAE7-C21D86E0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/>
              <a:t>Our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CF3915-0B35-4647-B1CD-7F0C3D6E91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ASOS</a:t>
            </a:r>
          </a:p>
          <a:p>
            <a:endParaRPr lang="en-US" dirty="0"/>
          </a:p>
          <a:p>
            <a:r>
              <a:rPr lang="en-US" dirty="0"/>
              <a:t>Domino’s Pizza USA</a:t>
            </a:r>
          </a:p>
          <a:p>
            <a:endParaRPr lang="en-US" dirty="0"/>
          </a:p>
          <a:p>
            <a:r>
              <a:rPr lang="en-US" dirty="0"/>
              <a:t>PewDiePie's Tuber Simulator</a:t>
            </a:r>
          </a:p>
          <a:p>
            <a:endParaRPr lang="en-US" dirty="0"/>
          </a:p>
          <a:p>
            <a:r>
              <a:rPr lang="en-US" dirty="0"/>
              <a:t>Egg, Inc.</a:t>
            </a:r>
          </a:p>
          <a:p>
            <a:endParaRPr lang="en-US" dirty="0"/>
          </a:p>
          <a:p>
            <a:r>
              <a:rPr lang="en-US" dirty="0"/>
              <a:t>The Guardian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0188B-8C66-4996-9299-F925313DE1C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83188" cy="4802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Geometry Dash Lite</a:t>
            </a:r>
          </a:p>
          <a:p>
            <a:endParaRPr lang="en-US" dirty="0"/>
          </a:p>
          <a:p>
            <a:r>
              <a:rPr lang="en-US" dirty="0" err="1"/>
              <a:t>Fernanfloo</a:t>
            </a:r>
            <a:endParaRPr lang="en-US" dirty="0"/>
          </a:p>
          <a:p>
            <a:endParaRPr lang="en-US" dirty="0"/>
          </a:p>
          <a:p>
            <a:r>
              <a:rPr lang="en-US" dirty="0"/>
              <a:t>Bible</a:t>
            </a:r>
          </a:p>
          <a:p>
            <a:endParaRPr lang="en-US" dirty="0"/>
          </a:p>
          <a:p>
            <a:r>
              <a:rPr lang="en-US" dirty="0"/>
              <a:t>Solitaire</a:t>
            </a:r>
          </a:p>
          <a:p>
            <a:endParaRPr lang="en-US" dirty="0"/>
          </a:p>
          <a:p>
            <a:r>
              <a:rPr lang="en-US" dirty="0"/>
              <a:t>Toy Blast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845B183-6995-4D6C-AE03-B62D64A8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466" y="5781675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2ED5561-97F2-456C-B947-36228A35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78" y="4763294"/>
            <a:ext cx="1018381" cy="101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BC2840B-6A6E-47E0-BCF5-D6B4CCC4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11" y="3791744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5E9E684-F161-4EC9-AFB5-4A6C9ECA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769" y="2722166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27E43A4-4AF3-417A-BE07-98170FBA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1714500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FA19646-B969-4C82-B029-9B7F4AB2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88" y="1690688"/>
            <a:ext cx="884467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AEABE113-1956-4CA7-853C-7374F632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51" y="2571981"/>
            <a:ext cx="1156661" cy="115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C0D59BC-E993-4598-890F-FB7E559F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17" y="4119562"/>
            <a:ext cx="934643" cy="93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FFAB27A9-5046-4C21-9802-4D87AD56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3" y="4830250"/>
            <a:ext cx="884467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D8FF907C-C314-4795-9205-D3CB859F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52" y="563562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4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29A0-6E1F-4AF1-83EA-4CADBE7F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7154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ADF2-4127-4D87-914B-41010764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687-50E7-4D06-A44D-9596418C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 Kirkpatrick</a:t>
            </a:r>
          </a:p>
          <a:p>
            <a:r>
              <a:rPr lang="en-US" dirty="0"/>
              <a:t>Celine </a:t>
            </a:r>
            <a:r>
              <a:rPr lang="en-US" dirty="0" err="1"/>
              <a:t>D’Amore</a:t>
            </a:r>
            <a:endParaRPr lang="en-US" dirty="0"/>
          </a:p>
          <a:p>
            <a:r>
              <a:rPr lang="en-US" dirty="0"/>
              <a:t>George Mills</a:t>
            </a:r>
          </a:p>
          <a:p>
            <a:r>
              <a:rPr lang="en-US" dirty="0"/>
              <a:t>Elizabeth Houghton</a:t>
            </a:r>
          </a:p>
        </p:txBody>
      </p:sp>
    </p:spTree>
    <p:extLst>
      <p:ext uri="{BB962C8B-B14F-4D97-AF65-F5344CB8AC3E}">
        <p14:creationId xmlns:p14="http://schemas.microsoft.com/office/powerpoint/2010/main" val="38543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371</Words>
  <Application>Microsoft Office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App Trader</vt:lpstr>
      <vt:lpstr>Business Model</vt:lpstr>
      <vt:lpstr>What is the ideal app?</vt:lpstr>
      <vt:lpstr>Does this app exist?</vt:lpstr>
      <vt:lpstr>How close to ideal can we get?</vt:lpstr>
      <vt:lpstr>Most Popular Genre and Content Rating</vt:lpstr>
      <vt:lpstr>Our Recommendations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</dc:title>
  <dc:creator>Rob Kirkpatrick</dc:creator>
  <cp:lastModifiedBy>Rob Kirkpatrick</cp:lastModifiedBy>
  <cp:revision>28</cp:revision>
  <dcterms:created xsi:type="dcterms:W3CDTF">2021-02-14T22:02:23Z</dcterms:created>
  <dcterms:modified xsi:type="dcterms:W3CDTF">2021-02-16T03:11:44Z</dcterms:modified>
</cp:coreProperties>
</file>