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1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2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3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70" r:id="rId2"/>
    <p:sldId id="271" r:id="rId3"/>
    <p:sldId id="272" r:id="rId4"/>
    <p:sldId id="274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3" r:id="rId17"/>
    <p:sldId id="304" r:id="rId18"/>
    <p:sldId id="305" r:id="rId19"/>
    <p:sldId id="306" r:id="rId20"/>
    <p:sldId id="282" r:id="rId21"/>
    <p:sldId id="289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C9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Style à thème 2 - Accentuation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3A31A4-D56D-4A38-80DF-69DFAECBA947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2D079B0-1F11-4070-B764-92807AFC22C8}">
      <dgm:prSet phldrT="[Texte]"/>
      <dgm:spPr/>
      <dgm:t>
        <a:bodyPr/>
        <a:lstStyle/>
        <a:p>
          <a:r>
            <a:rPr lang="fr-FR" dirty="0"/>
            <a:t>1050 images</a:t>
          </a:r>
        </a:p>
      </dgm:t>
    </dgm:pt>
    <dgm:pt modelId="{75BD1EF3-6C03-4F2B-974B-8941D8C104D4}" type="parTrans" cxnId="{ED5A38BF-624D-499C-B99C-6C8C6A25FE97}">
      <dgm:prSet/>
      <dgm:spPr/>
      <dgm:t>
        <a:bodyPr/>
        <a:lstStyle/>
        <a:p>
          <a:endParaRPr lang="fr-FR"/>
        </a:p>
      </dgm:t>
    </dgm:pt>
    <dgm:pt modelId="{AE4A53F2-F9CD-41C5-B5C0-096B7F9058AA}" type="sibTrans" cxnId="{ED5A38BF-624D-499C-B99C-6C8C6A25FE97}">
      <dgm:prSet/>
      <dgm:spPr/>
      <dgm:t>
        <a:bodyPr/>
        <a:lstStyle/>
        <a:p>
          <a:endParaRPr lang="fr-FR"/>
        </a:p>
      </dgm:t>
    </dgm:pt>
    <dgm:pt modelId="{25209274-F2FD-44C1-8ADB-A441FA8A29E4}">
      <dgm:prSet phldrT="[Texte]"/>
      <dgm:spPr/>
      <dgm:t>
        <a:bodyPr/>
        <a:lstStyle/>
        <a:p>
          <a:r>
            <a:rPr lang="fr-FR" dirty="0"/>
            <a:t>1 CSV</a:t>
          </a:r>
        </a:p>
      </dgm:t>
    </dgm:pt>
    <dgm:pt modelId="{730DA23D-D5C5-48A0-AFFB-E832325F781C}" type="parTrans" cxnId="{AE40CD24-3D70-42B3-9EDF-FC0F4F18355A}">
      <dgm:prSet/>
      <dgm:spPr/>
      <dgm:t>
        <a:bodyPr/>
        <a:lstStyle/>
        <a:p>
          <a:endParaRPr lang="fr-FR"/>
        </a:p>
      </dgm:t>
    </dgm:pt>
    <dgm:pt modelId="{266FD90F-FAEB-43A2-8191-EE606C366D93}" type="sibTrans" cxnId="{AE40CD24-3D70-42B3-9EDF-FC0F4F18355A}">
      <dgm:prSet/>
      <dgm:spPr/>
      <dgm:t>
        <a:bodyPr/>
        <a:lstStyle/>
        <a:p>
          <a:endParaRPr lang="fr-FR"/>
        </a:p>
      </dgm:t>
    </dgm:pt>
    <dgm:pt modelId="{59E86320-8A02-48FC-8732-5AC776BF3EF9}">
      <dgm:prSet phldrT="[Texte]"/>
      <dgm:spPr/>
      <dgm:t>
        <a:bodyPr/>
        <a:lstStyle/>
        <a:p>
          <a:r>
            <a:rPr lang="fr-FR" dirty="0"/>
            <a:t>1050 lignes produits</a:t>
          </a:r>
        </a:p>
      </dgm:t>
    </dgm:pt>
    <dgm:pt modelId="{B674D2A8-ACBB-4EC5-B839-9531FBCCDDAC}" type="parTrans" cxnId="{140093D6-15AB-4A56-BF23-3138453ED2A0}">
      <dgm:prSet/>
      <dgm:spPr/>
      <dgm:t>
        <a:bodyPr/>
        <a:lstStyle/>
        <a:p>
          <a:endParaRPr lang="fr-FR"/>
        </a:p>
      </dgm:t>
    </dgm:pt>
    <dgm:pt modelId="{26D3185E-1B7C-46DB-B983-EA7DF43EFEFB}" type="sibTrans" cxnId="{140093D6-15AB-4A56-BF23-3138453ED2A0}">
      <dgm:prSet/>
      <dgm:spPr/>
      <dgm:t>
        <a:bodyPr/>
        <a:lstStyle/>
        <a:p>
          <a:endParaRPr lang="fr-FR"/>
        </a:p>
      </dgm:t>
    </dgm:pt>
    <dgm:pt modelId="{339A204C-ADC1-4B3F-B836-B7CA33D90581}">
      <dgm:prSet phldrT="[Texte]"/>
      <dgm:spPr/>
      <dgm:t>
        <a:bodyPr/>
        <a:lstStyle/>
        <a:p>
          <a:r>
            <a:rPr lang="fr-FR" dirty="0"/>
            <a:t>15 variables</a:t>
          </a:r>
        </a:p>
      </dgm:t>
    </dgm:pt>
    <dgm:pt modelId="{CC9A4309-7168-4A83-A232-83AB79D63A80}" type="parTrans" cxnId="{243556A5-E833-4961-8FC9-615C12449267}">
      <dgm:prSet/>
      <dgm:spPr/>
      <dgm:t>
        <a:bodyPr/>
        <a:lstStyle/>
        <a:p>
          <a:endParaRPr lang="fr-FR"/>
        </a:p>
      </dgm:t>
    </dgm:pt>
    <dgm:pt modelId="{39AB031D-7724-4C21-9EDC-F18B5B7F6338}" type="sibTrans" cxnId="{243556A5-E833-4961-8FC9-615C12449267}">
      <dgm:prSet/>
      <dgm:spPr/>
      <dgm:t>
        <a:bodyPr/>
        <a:lstStyle/>
        <a:p>
          <a:endParaRPr lang="fr-FR"/>
        </a:p>
      </dgm:t>
    </dgm:pt>
    <dgm:pt modelId="{60F5C302-6769-4B97-B2B3-D83386748802}" type="pres">
      <dgm:prSet presAssocID="{A43A31A4-D56D-4A38-80DF-69DFAECBA947}" presName="linear" presStyleCnt="0">
        <dgm:presLayoutVars>
          <dgm:animLvl val="lvl"/>
          <dgm:resizeHandles val="exact"/>
        </dgm:presLayoutVars>
      </dgm:prSet>
      <dgm:spPr/>
    </dgm:pt>
    <dgm:pt modelId="{1788679E-9130-41A5-9FC1-54F96DA24F5D}" type="pres">
      <dgm:prSet presAssocID="{C2D079B0-1F11-4070-B764-92807AFC22C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F8C571-6C04-489F-AAAC-7B293350E1B3}" type="pres">
      <dgm:prSet presAssocID="{AE4A53F2-F9CD-41C5-B5C0-096B7F9058AA}" presName="spacer" presStyleCnt="0"/>
      <dgm:spPr/>
    </dgm:pt>
    <dgm:pt modelId="{65705EBA-0A96-473C-8D80-CEC8D6F35DE1}" type="pres">
      <dgm:prSet presAssocID="{25209274-F2FD-44C1-8ADB-A441FA8A29E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6CCA78-24B2-4651-BA0B-EDB46A5789F1}" type="pres">
      <dgm:prSet presAssocID="{25209274-F2FD-44C1-8ADB-A441FA8A29E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7F25300-F6F0-4E09-8E65-C24AAACEBDF2}" type="presOf" srcId="{A43A31A4-D56D-4A38-80DF-69DFAECBA947}" destId="{60F5C302-6769-4B97-B2B3-D83386748802}" srcOrd="0" destOrd="0" presId="urn:microsoft.com/office/officeart/2005/8/layout/vList2"/>
    <dgm:cxn modelId="{781FDC21-6C07-46EC-A731-B55FB753D3CC}" type="presOf" srcId="{59E86320-8A02-48FC-8732-5AC776BF3EF9}" destId="{2D6CCA78-24B2-4651-BA0B-EDB46A5789F1}" srcOrd="0" destOrd="0" presId="urn:microsoft.com/office/officeart/2005/8/layout/vList2"/>
    <dgm:cxn modelId="{AE40CD24-3D70-42B3-9EDF-FC0F4F18355A}" srcId="{A43A31A4-D56D-4A38-80DF-69DFAECBA947}" destId="{25209274-F2FD-44C1-8ADB-A441FA8A29E4}" srcOrd="1" destOrd="0" parTransId="{730DA23D-D5C5-48A0-AFFB-E832325F781C}" sibTransId="{266FD90F-FAEB-43A2-8191-EE606C366D93}"/>
    <dgm:cxn modelId="{E1B66E27-A4DE-420F-9D06-98A71A70D2F9}" type="presOf" srcId="{25209274-F2FD-44C1-8ADB-A441FA8A29E4}" destId="{65705EBA-0A96-473C-8D80-CEC8D6F35DE1}" srcOrd="0" destOrd="0" presId="urn:microsoft.com/office/officeart/2005/8/layout/vList2"/>
    <dgm:cxn modelId="{984A316F-991B-4153-83B5-992A1C9D22C4}" type="presOf" srcId="{C2D079B0-1F11-4070-B764-92807AFC22C8}" destId="{1788679E-9130-41A5-9FC1-54F96DA24F5D}" srcOrd="0" destOrd="0" presId="urn:microsoft.com/office/officeart/2005/8/layout/vList2"/>
    <dgm:cxn modelId="{243556A5-E833-4961-8FC9-615C12449267}" srcId="{25209274-F2FD-44C1-8ADB-A441FA8A29E4}" destId="{339A204C-ADC1-4B3F-B836-B7CA33D90581}" srcOrd="1" destOrd="0" parTransId="{CC9A4309-7168-4A83-A232-83AB79D63A80}" sibTransId="{39AB031D-7724-4C21-9EDC-F18B5B7F6338}"/>
    <dgm:cxn modelId="{2D46C1B8-1063-41FC-9C1E-C44AEF6514B5}" type="presOf" srcId="{339A204C-ADC1-4B3F-B836-B7CA33D90581}" destId="{2D6CCA78-24B2-4651-BA0B-EDB46A5789F1}" srcOrd="0" destOrd="1" presId="urn:microsoft.com/office/officeart/2005/8/layout/vList2"/>
    <dgm:cxn modelId="{ED5A38BF-624D-499C-B99C-6C8C6A25FE97}" srcId="{A43A31A4-D56D-4A38-80DF-69DFAECBA947}" destId="{C2D079B0-1F11-4070-B764-92807AFC22C8}" srcOrd="0" destOrd="0" parTransId="{75BD1EF3-6C03-4F2B-974B-8941D8C104D4}" sibTransId="{AE4A53F2-F9CD-41C5-B5C0-096B7F9058AA}"/>
    <dgm:cxn modelId="{140093D6-15AB-4A56-BF23-3138453ED2A0}" srcId="{25209274-F2FD-44C1-8ADB-A441FA8A29E4}" destId="{59E86320-8A02-48FC-8732-5AC776BF3EF9}" srcOrd="0" destOrd="0" parTransId="{B674D2A8-ACBB-4EC5-B839-9531FBCCDDAC}" sibTransId="{26D3185E-1B7C-46DB-B983-EA7DF43EFEFB}"/>
    <dgm:cxn modelId="{A2BFA2E0-D8CC-40B6-8DCC-65040A9DA5EA}" type="presParOf" srcId="{60F5C302-6769-4B97-B2B3-D83386748802}" destId="{1788679E-9130-41A5-9FC1-54F96DA24F5D}" srcOrd="0" destOrd="0" presId="urn:microsoft.com/office/officeart/2005/8/layout/vList2"/>
    <dgm:cxn modelId="{CDC51F9A-9528-41FF-AD11-D912204931E3}" type="presParOf" srcId="{60F5C302-6769-4B97-B2B3-D83386748802}" destId="{58F8C571-6C04-489F-AAAC-7B293350E1B3}" srcOrd="1" destOrd="0" presId="urn:microsoft.com/office/officeart/2005/8/layout/vList2"/>
    <dgm:cxn modelId="{5C776A65-DEFA-4994-9199-A047C5FC3476}" type="presParOf" srcId="{60F5C302-6769-4B97-B2B3-D83386748802}" destId="{65705EBA-0A96-473C-8D80-CEC8D6F35DE1}" srcOrd="2" destOrd="0" presId="urn:microsoft.com/office/officeart/2005/8/layout/vList2"/>
    <dgm:cxn modelId="{A6B8BDE9-AE0F-423D-B41E-0DCFF70AD97C}" type="presParOf" srcId="{60F5C302-6769-4B97-B2B3-D83386748802}" destId="{2D6CCA78-24B2-4651-BA0B-EDB46A5789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1FA8B8A-C936-4886-B582-9C78CE772E86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E7F16C9-0C81-48F9-B95D-A0D96A6B8B72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Pré-traitement </a:t>
          </a:r>
        </a:p>
      </dgm:t>
    </dgm:pt>
    <dgm:pt modelId="{A6048768-6F6A-4160-B25D-244ECB721086}" type="parTrans" cxnId="{558DC2D9-7C81-444F-8B97-4451E8CE65F9}">
      <dgm:prSet/>
      <dgm:spPr/>
      <dgm:t>
        <a:bodyPr/>
        <a:lstStyle/>
        <a:p>
          <a:endParaRPr lang="fr-FR"/>
        </a:p>
      </dgm:t>
    </dgm:pt>
    <dgm:pt modelId="{3358ECFE-D1D9-4360-9A5D-D7FB24557B41}" type="sibTrans" cxnId="{558DC2D9-7C81-444F-8B97-4451E8CE65F9}">
      <dgm:prSet/>
      <dgm:spPr/>
      <dgm:t>
        <a:bodyPr/>
        <a:lstStyle/>
        <a:p>
          <a:endParaRPr lang="fr-FR"/>
        </a:p>
      </dgm:t>
    </dgm:pt>
    <dgm:pt modelId="{A10FE98B-12A6-44CB-9F35-B6BED3089E9A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Extraction </a:t>
          </a:r>
        </a:p>
        <a:p>
          <a:r>
            <a:rPr lang="fr-FR" dirty="0">
              <a:solidFill>
                <a:schemeClr val="tx1"/>
              </a:solidFill>
            </a:rPr>
            <a:t>de </a:t>
          </a:r>
          <a:r>
            <a:rPr lang="fr-FR" dirty="0" err="1">
              <a:solidFill>
                <a:schemeClr val="tx1"/>
              </a:solidFill>
            </a:rPr>
            <a:t>features</a:t>
          </a:r>
          <a:endParaRPr lang="fr-FR" dirty="0">
            <a:solidFill>
              <a:schemeClr val="tx1"/>
            </a:solidFill>
          </a:endParaRPr>
        </a:p>
      </dgm:t>
    </dgm:pt>
    <dgm:pt modelId="{829D368A-9EFF-4DC9-A71F-405A75186C87}" type="parTrans" cxnId="{D113FE6B-8EE1-4679-8550-30112EA5DBD8}">
      <dgm:prSet/>
      <dgm:spPr/>
      <dgm:t>
        <a:bodyPr/>
        <a:lstStyle/>
        <a:p>
          <a:endParaRPr lang="fr-FR"/>
        </a:p>
      </dgm:t>
    </dgm:pt>
    <dgm:pt modelId="{23EE2115-B1A5-448E-878B-9902285CD190}" type="sibTrans" cxnId="{D113FE6B-8EE1-4679-8550-30112EA5DBD8}">
      <dgm:prSet/>
      <dgm:spPr/>
      <dgm:t>
        <a:bodyPr/>
        <a:lstStyle/>
        <a:p>
          <a:endParaRPr lang="fr-FR"/>
        </a:p>
      </dgm:t>
    </dgm:pt>
    <dgm:pt modelId="{5687EF47-BA48-4519-8625-76CF13E1B6FC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Réduction </a:t>
          </a:r>
        </a:p>
        <a:p>
          <a:r>
            <a:rPr lang="fr-FR" dirty="0">
              <a:solidFill>
                <a:schemeClr val="tx1"/>
              </a:solidFill>
            </a:rPr>
            <a:t>de dimension</a:t>
          </a:r>
        </a:p>
      </dgm:t>
    </dgm:pt>
    <dgm:pt modelId="{64A51439-5C49-44CE-AD13-BE53B420463A}" type="parTrans" cxnId="{7127E4B0-4A97-4EED-8A15-F890DECB8AA7}">
      <dgm:prSet/>
      <dgm:spPr/>
      <dgm:t>
        <a:bodyPr/>
        <a:lstStyle/>
        <a:p>
          <a:endParaRPr lang="fr-FR"/>
        </a:p>
      </dgm:t>
    </dgm:pt>
    <dgm:pt modelId="{C57F8049-09A5-4107-AAE0-D039E7F6C1A5}" type="sibTrans" cxnId="{7127E4B0-4A97-4EED-8A15-F890DECB8AA7}">
      <dgm:prSet/>
      <dgm:spPr/>
      <dgm:t>
        <a:bodyPr/>
        <a:lstStyle/>
        <a:p>
          <a:endParaRPr lang="fr-FR"/>
        </a:p>
      </dgm:t>
    </dgm:pt>
    <dgm:pt modelId="{195CC365-CB86-4F4B-A1B3-33CC3869EA45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Visualisation</a:t>
          </a:r>
        </a:p>
      </dgm:t>
    </dgm:pt>
    <dgm:pt modelId="{7D7E5F0C-1A26-43F3-BBD0-E84C830A7497}" type="parTrans" cxnId="{9B319FFA-EDC1-406F-AAED-FF2752A47FC6}">
      <dgm:prSet/>
      <dgm:spPr/>
      <dgm:t>
        <a:bodyPr/>
        <a:lstStyle/>
        <a:p>
          <a:endParaRPr lang="fr-FR"/>
        </a:p>
      </dgm:t>
    </dgm:pt>
    <dgm:pt modelId="{DF6043E9-A78A-4C06-BEFF-A95E826AC7AA}" type="sibTrans" cxnId="{9B319FFA-EDC1-406F-AAED-FF2752A47FC6}">
      <dgm:prSet/>
      <dgm:spPr/>
      <dgm:t>
        <a:bodyPr/>
        <a:lstStyle/>
        <a:p>
          <a:endParaRPr lang="fr-FR"/>
        </a:p>
      </dgm:t>
    </dgm:pt>
    <dgm:pt modelId="{2068377D-2F4C-4AC0-974A-7578F3230636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Clustering </a:t>
          </a:r>
        </a:p>
        <a:p>
          <a:r>
            <a:rPr lang="fr-FR" dirty="0">
              <a:solidFill>
                <a:schemeClr val="tx1"/>
              </a:solidFill>
            </a:rPr>
            <a:t>non supervisé</a:t>
          </a:r>
        </a:p>
      </dgm:t>
    </dgm:pt>
    <dgm:pt modelId="{92670CF3-FD67-49A5-BA17-73F65868AFBF}" type="parTrans" cxnId="{FA7DDC0D-7335-439C-91EB-CC900ACC9329}">
      <dgm:prSet/>
      <dgm:spPr/>
      <dgm:t>
        <a:bodyPr/>
        <a:lstStyle/>
        <a:p>
          <a:endParaRPr lang="fr-FR"/>
        </a:p>
      </dgm:t>
    </dgm:pt>
    <dgm:pt modelId="{6B8F3B89-C33C-49D8-8424-0DC111F4B032}" type="sibTrans" cxnId="{FA7DDC0D-7335-439C-91EB-CC900ACC9329}">
      <dgm:prSet/>
      <dgm:spPr/>
      <dgm:t>
        <a:bodyPr/>
        <a:lstStyle/>
        <a:p>
          <a:endParaRPr lang="fr-FR"/>
        </a:p>
      </dgm:t>
    </dgm:pt>
    <dgm:pt modelId="{9B1BE1A4-238A-4BAA-B8B6-D967B6562CA6}" type="pres">
      <dgm:prSet presAssocID="{21FA8B8A-C936-4886-B582-9C78CE772E86}" presName="rootnode" presStyleCnt="0">
        <dgm:presLayoutVars>
          <dgm:chMax/>
          <dgm:chPref/>
          <dgm:dir/>
          <dgm:animLvl val="lvl"/>
        </dgm:presLayoutVars>
      </dgm:prSet>
      <dgm:spPr/>
    </dgm:pt>
    <dgm:pt modelId="{44C31A77-F1E2-4A81-869E-DB8B02B70D40}" type="pres">
      <dgm:prSet presAssocID="{0E7F16C9-0C81-48F9-B95D-A0D96A6B8B72}" presName="composite" presStyleCnt="0"/>
      <dgm:spPr/>
    </dgm:pt>
    <dgm:pt modelId="{4B600B99-A0D0-472F-8A17-8F90CEC4DCA6}" type="pres">
      <dgm:prSet presAssocID="{0E7F16C9-0C81-48F9-B95D-A0D96A6B8B72}" presName="bentUpArrow1" presStyleLbl="alignImgPlace1" presStyleIdx="0" presStyleCnt="4" custLinFactNeighborX="-11845" custLinFactNeighborY="-1124"/>
      <dgm:spPr>
        <a:solidFill>
          <a:schemeClr val="accent2"/>
        </a:solidFill>
      </dgm:spPr>
    </dgm:pt>
    <dgm:pt modelId="{62839770-2883-4584-9587-E3F0A8A6A0C0}" type="pres">
      <dgm:prSet presAssocID="{0E7F16C9-0C81-48F9-B95D-A0D96A6B8B72}" presName="ParentText" presStyleLbl="node1" presStyleIdx="0" presStyleCnt="5" custScaleX="122291" custLinFactNeighborX="-8678" custLinFactNeighborY="4190">
        <dgm:presLayoutVars>
          <dgm:chMax val="1"/>
          <dgm:chPref val="1"/>
          <dgm:bulletEnabled val="1"/>
        </dgm:presLayoutVars>
      </dgm:prSet>
      <dgm:spPr/>
    </dgm:pt>
    <dgm:pt modelId="{280D11F5-8C63-47C9-9DC3-5EA0A02B5145}" type="pres">
      <dgm:prSet presAssocID="{0E7F16C9-0C81-48F9-B95D-A0D96A6B8B7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F73245F-0FF3-4748-B158-5BB9F69A6929}" type="pres">
      <dgm:prSet presAssocID="{3358ECFE-D1D9-4360-9A5D-D7FB24557B41}" presName="sibTrans" presStyleCnt="0"/>
      <dgm:spPr/>
    </dgm:pt>
    <dgm:pt modelId="{2FD062B5-878C-4997-B226-83F11270BDD1}" type="pres">
      <dgm:prSet presAssocID="{A10FE98B-12A6-44CB-9F35-B6BED3089E9A}" presName="composite" presStyleCnt="0"/>
      <dgm:spPr/>
    </dgm:pt>
    <dgm:pt modelId="{08BD7D9E-2183-47C1-9E32-F3BE362D7D24}" type="pres">
      <dgm:prSet presAssocID="{A10FE98B-12A6-44CB-9F35-B6BED3089E9A}" presName="bentUpArrow1" presStyleLbl="alignImgPlace1" presStyleIdx="1" presStyleCnt="4"/>
      <dgm:spPr>
        <a:solidFill>
          <a:schemeClr val="bg2">
            <a:lumMod val="75000"/>
          </a:schemeClr>
        </a:solidFill>
      </dgm:spPr>
    </dgm:pt>
    <dgm:pt modelId="{17DC2A1B-BB93-4507-9D17-362ABC5CF8C6}" type="pres">
      <dgm:prSet presAssocID="{A10FE98B-12A6-44CB-9F35-B6BED3089E9A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10ACEB3F-99A6-45B3-AE5E-27BC00E3A86F}" type="pres">
      <dgm:prSet presAssocID="{A10FE98B-12A6-44CB-9F35-B6BED3089E9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F1FDCA7-A0C4-4B5E-A80F-055CE434D9F0}" type="pres">
      <dgm:prSet presAssocID="{23EE2115-B1A5-448E-878B-9902285CD190}" presName="sibTrans" presStyleCnt="0"/>
      <dgm:spPr/>
    </dgm:pt>
    <dgm:pt modelId="{86374C20-7FD9-4982-A9FF-26CF03F099AF}" type="pres">
      <dgm:prSet presAssocID="{5687EF47-BA48-4519-8625-76CF13E1B6FC}" presName="composite" presStyleCnt="0"/>
      <dgm:spPr/>
    </dgm:pt>
    <dgm:pt modelId="{04C45762-A238-4D95-966F-7A2E89545F52}" type="pres">
      <dgm:prSet presAssocID="{5687EF47-BA48-4519-8625-76CF13E1B6FC}" presName="bentUpArrow1" presStyleLbl="alignImgPlace1" presStyleIdx="2" presStyleCnt="4"/>
      <dgm:spPr>
        <a:solidFill>
          <a:schemeClr val="accent4"/>
        </a:solidFill>
      </dgm:spPr>
    </dgm:pt>
    <dgm:pt modelId="{C67BF2DE-DF0D-4A6A-9F8D-388B4507FBFE}" type="pres">
      <dgm:prSet presAssocID="{5687EF47-BA48-4519-8625-76CF13E1B6FC}" presName="ParentText" presStyleLbl="node1" presStyleIdx="2" presStyleCnt="5" custScaleX="116154">
        <dgm:presLayoutVars>
          <dgm:chMax val="1"/>
          <dgm:chPref val="1"/>
          <dgm:bulletEnabled val="1"/>
        </dgm:presLayoutVars>
      </dgm:prSet>
      <dgm:spPr/>
    </dgm:pt>
    <dgm:pt modelId="{187BDFFE-91F7-4813-A292-8D3564BEBFB2}" type="pres">
      <dgm:prSet presAssocID="{5687EF47-BA48-4519-8625-76CF13E1B6F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2412B37-BCF1-41FE-8D0F-565555E83537}" type="pres">
      <dgm:prSet presAssocID="{C57F8049-09A5-4107-AAE0-D039E7F6C1A5}" presName="sibTrans" presStyleCnt="0"/>
      <dgm:spPr/>
    </dgm:pt>
    <dgm:pt modelId="{3FF9CE2C-E39F-4C7F-B0F7-A6CF0D75E960}" type="pres">
      <dgm:prSet presAssocID="{2068377D-2F4C-4AC0-974A-7578F3230636}" presName="composite" presStyleCnt="0"/>
      <dgm:spPr/>
    </dgm:pt>
    <dgm:pt modelId="{0B03C169-39BB-4606-9B3A-109E487FCFFC}" type="pres">
      <dgm:prSet presAssocID="{2068377D-2F4C-4AC0-974A-7578F3230636}" presName="bentUpArrow1" presStyleLbl="alignImgPlace1" presStyleIdx="3" presStyleCnt="4" custLinFactNeighborX="14806" custLinFactNeighborY="-2350"/>
      <dgm:spPr>
        <a:solidFill>
          <a:schemeClr val="accent1"/>
        </a:solidFill>
      </dgm:spPr>
    </dgm:pt>
    <dgm:pt modelId="{77DC0D16-A627-447B-A1DD-A9B2F0290BCC}" type="pres">
      <dgm:prSet presAssocID="{2068377D-2F4C-4AC0-974A-7578F3230636}" presName="ParentText" presStyleLbl="node1" presStyleIdx="3" presStyleCnt="5" custScaleX="129217" custLinFactNeighborX="10013" custLinFactNeighborY="-1994">
        <dgm:presLayoutVars>
          <dgm:chMax val="1"/>
          <dgm:chPref val="1"/>
          <dgm:bulletEnabled val="1"/>
        </dgm:presLayoutVars>
      </dgm:prSet>
      <dgm:spPr/>
    </dgm:pt>
    <dgm:pt modelId="{D1D1787E-A87C-4F70-826E-069679009028}" type="pres">
      <dgm:prSet presAssocID="{2068377D-2F4C-4AC0-974A-7578F323063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A670F05-01C2-4DA5-AA66-AFE63DB807BE}" type="pres">
      <dgm:prSet presAssocID="{6B8F3B89-C33C-49D8-8424-0DC111F4B032}" presName="sibTrans" presStyleCnt="0"/>
      <dgm:spPr/>
    </dgm:pt>
    <dgm:pt modelId="{020E0E7A-0636-45BF-9EFF-D7F286330518}" type="pres">
      <dgm:prSet presAssocID="{195CC365-CB86-4F4B-A1B3-33CC3869EA45}" presName="composite" presStyleCnt="0"/>
      <dgm:spPr/>
    </dgm:pt>
    <dgm:pt modelId="{0D0624FD-C237-4A54-90D8-76122AF15D5B}" type="pres">
      <dgm:prSet presAssocID="{195CC365-CB86-4F4B-A1B3-33CC3869EA45}" presName="ParentText" presStyleLbl="node1" presStyleIdx="4" presStyleCnt="5" custLinFactNeighborX="23364" custLinFactNeighborY="-5460">
        <dgm:presLayoutVars>
          <dgm:chMax val="1"/>
          <dgm:chPref val="1"/>
          <dgm:bulletEnabled val="1"/>
        </dgm:presLayoutVars>
      </dgm:prSet>
      <dgm:spPr/>
    </dgm:pt>
  </dgm:ptLst>
  <dgm:cxnLst>
    <dgm:cxn modelId="{FA7DDC0D-7335-439C-91EB-CC900ACC9329}" srcId="{21FA8B8A-C936-4886-B582-9C78CE772E86}" destId="{2068377D-2F4C-4AC0-974A-7578F3230636}" srcOrd="3" destOrd="0" parTransId="{92670CF3-FD67-49A5-BA17-73F65868AFBF}" sibTransId="{6B8F3B89-C33C-49D8-8424-0DC111F4B032}"/>
    <dgm:cxn modelId="{5201553C-DD20-4511-9013-70691C6C3717}" type="presOf" srcId="{5687EF47-BA48-4519-8625-76CF13E1B6FC}" destId="{C67BF2DE-DF0D-4A6A-9F8D-388B4507FBFE}" srcOrd="0" destOrd="0" presId="urn:microsoft.com/office/officeart/2005/8/layout/StepDownProcess"/>
    <dgm:cxn modelId="{D113FE6B-8EE1-4679-8550-30112EA5DBD8}" srcId="{21FA8B8A-C936-4886-B582-9C78CE772E86}" destId="{A10FE98B-12A6-44CB-9F35-B6BED3089E9A}" srcOrd="1" destOrd="0" parTransId="{829D368A-9EFF-4DC9-A71F-405A75186C87}" sibTransId="{23EE2115-B1A5-448E-878B-9902285CD190}"/>
    <dgm:cxn modelId="{233A114D-CA96-4F5C-9547-43986A015B5C}" type="presOf" srcId="{21FA8B8A-C936-4886-B582-9C78CE772E86}" destId="{9B1BE1A4-238A-4BAA-B8B6-D967B6562CA6}" srcOrd="0" destOrd="0" presId="urn:microsoft.com/office/officeart/2005/8/layout/StepDownProcess"/>
    <dgm:cxn modelId="{B9327571-D909-4EDE-9CDE-7379EB57962A}" type="presOf" srcId="{0E7F16C9-0C81-48F9-B95D-A0D96A6B8B72}" destId="{62839770-2883-4584-9587-E3F0A8A6A0C0}" srcOrd="0" destOrd="0" presId="urn:microsoft.com/office/officeart/2005/8/layout/StepDownProcess"/>
    <dgm:cxn modelId="{57D11CAC-FD4F-4B30-A140-97ECAD90AD88}" type="presOf" srcId="{2068377D-2F4C-4AC0-974A-7578F3230636}" destId="{77DC0D16-A627-447B-A1DD-A9B2F0290BCC}" srcOrd="0" destOrd="0" presId="urn:microsoft.com/office/officeart/2005/8/layout/StepDownProcess"/>
    <dgm:cxn modelId="{7127E4B0-4A97-4EED-8A15-F890DECB8AA7}" srcId="{21FA8B8A-C936-4886-B582-9C78CE772E86}" destId="{5687EF47-BA48-4519-8625-76CF13E1B6FC}" srcOrd="2" destOrd="0" parTransId="{64A51439-5C49-44CE-AD13-BE53B420463A}" sibTransId="{C57F8049-09A5-4107-AAE0-D039E7F6C1A5}"/>
    <dgm:cxn modelId="{2BECFDCA-7F2C-4484-AF09-0D2FEF5DE9B1}" type="presOf" srcId="{195CC365-CB86-4F4B-A1B3-33CC3869EA45}" destId="{0D0624FD-C237-4A54-90D8-76122AF15D5B}" srcOrd="0" destOrd="0" presId="urn:microsoft.com/office/officeart/2005/8/layout/StepDownProcess"/>
    <dgm:cxn modelId="{558DC2D9-7C81-444F-8B97-4451E8CE65F9}" srcId="{21FA8B8A-C936-4886-B582-9C78CE772E86}" destId="{0E7F16C9-0C81-48F9-B95D-A0D96A6B8B72}" srcOrd="0" destOrd="0" parTransId="{A6048768-6F6A-4160-B25D-244ECB721086}" sibTransId="{3358ECFE-D1D9-4360-9A5D-D7FB24557B41}"/>
    <dgm:cxn modelId="{0DA8B7DB-F05F-4EB9-8E35-7D28E87FCDA0}" type="presOf" srcId="{A10FE98B-12A6-44CB-9F35-B6BED3089E9A}" destId="{17DC2A1B-BB93-4507-9D17-362ABC5CF8C6}" srcOrd="0" destOrd="0" presId="urn:microsoft.com/office/officeart/2005/8/layout/StepDownProcess"/>
    <dgm:cxn modelId="{9B319FFA-EDC1-406F-AAED-FF2752A47FC6}" srcId="{21FA8B8A-C936-4886-B582-9C78CE772E86}" destId="{195CC365-CB86-4F4B-A1B3-33CC3869EA45}" srcOrd="4" destOrd="0" parTransId="{7D7E5F0C-1A26-43F3-BBD0-E84C830A7497}" sibTransId="{DF6043E9-A78A-4C06-BEFF-A95E826AC7AA}"/>
    <dgm:cxn modelId="{BE3EF265-87F2-42E6-9CA5-8A70C5569333}" type="presParOf" srcId="{9B1BE1A4-238A-4BAA-B8B6-D967B6562CA6}" destId="{44C31A77-F1E2-4A81-869E-DB8B02B70D40}" srcOrd="0" destOrd="0" presId="urn:microsoft.com/office/officeart/2005/8/layout/StepDownProcess"/>
    <dgm:cxn modelId="{901DCEE6-A375-4F74-AE3E-4956DE7E979C}" type="presParOf" srcId="{44C31A77-F1E2-4A81-869E-DB8B02B70D40}" destId="{4B600B99-A0D0-472F-8A17-8F90CEC4DCA6}" srcOrd="0" destOrd="0" presId="urn:microsoft.com/office/officeart/2005/8/layout/StepDownProcess"/>
    <dgm:cxn modelId="{D6681C54-A7B6-4403-943E-60BDFA8B971B}" type="presParOf" srcId="{44C31A77-F1E2-4A81-869E-DB8B02B70D40}" destId="{62839770-2883-4584-9587-E3F0A8A6A0C0}" srcOrd="1" destOrd="0" presId="urn:microsoft.com/office/officeart/2005/8/layout/StepDownProcess"/>
    <dgm:cxn modelId="{510A39D1-D161-4B43-B37B-4570B1815AE5}" type="presParOf" srcId="{44C31A77-F1E2-4A81-869E-DB8B02B70D40}" destId="{280D11F5-8C63-47C9-9DC3-5EA0A02B5145}" srcOrd="2" destOrd="0" presId="urn:microsoft.com/office/officeart/2005/8/layout/StepDownProcess"/>
    <dgm:cxn modelId="{88AF5759-231D-4367-B347-AF33CA0608D3}" type="presParOf" srcId="{9B1BE1A4-238A-4BAA-B8B6-D967B6562CA6}" destId="{FF73245F-0FF3-4748-B158-5BB9F69A6929}" srcOrd="1" destOrd="0" presId="urn:microsoft.com/office/officeart/2005/8/layout/StepDownProcess"/>
    <dgm:cxn modelId="{2DE7CD52-19D3-4506-8479-686CD87FD8D2}" type="presParOf" srcId="{9B1BE1A4-238A-4BAA-B8B6-D967B6562CA6}" destId="{2FD062B5-878C-4997-B226-83F11270BDD1}" srcOrd="2" destOrd="0" presId="urn:microsoft.com/office/officeart/2005/8/layout/StepDownProcess"/>
    <dgm:cxn modelId="{5ABCC677-BDED-40FA-BCC5-B0B8217CD626}" type="presParOf" srcId="{2FD062B5-878C-4997-B226-83F11270BDD1}" destId="{08BD7D9E-2183-47C1-9E32-F3BE362D7D24}" srcOrd="0" destOrd="0" presId="urn:microsoft.com/office/officeart/2005/8/layout/StepDownProcess"/>
    <dgm:cxn modelId="{52980350-17E1-4EFF-ADB9-4C97B5A3BCF0}" type="presParOf" srcId="{2FD062B5-878C-4997-B226-83F11270BDD1}" destId="{17DC2A1B-BB93-4507-9D17-362ABC5CF8C6}" srcOrd="1" destOrd="0" presId="urn:microsoft.com/office/officeart/2005/8/layout/StepDownProcess"/>
    <dgm:cxn modelId="{4B0206E2-13E1-40B3-A0F5-FA2DAF8CBBD4}" type="presParOf" srcId="{2FD062B5-878C-4997-B226-83F11270BDD1}" destId="{10ACEB3F-99A6-45B3-AE5E-27BC00E3A86F}" srcOrd="2" destOrd="0" presId="urn:microsoft.com/office/officeart/2005/8/layout/StepDownProcess"/>
    <dgm:cxn modelId="{43DFF06F-DF4E-45F2-9B35-83BF0003CC84}" type="presParOf" srcId="{9B1BE1A4-238A-4BAA-B8B6-D967B6562CA6}" destId="{0F1FDCA7-A0C4-4B5E-A80F-055CE434D9F0}" srcOrd="3" destOrd="0" presId="urn:microsoft.com/office/officeart/2005/8/layout/StepDownProcess"/>
    <dgm:cxn modelId="{F2860D3D-5105-4C27-9AF0-94E1AD33BB9C}" type="presParOf" srcId="{9B1BE1A4-238A-4BAA-B8B6-D967B6562CA6}" destId="{86374C20-7FD9-4982-A9FF-26CF03F099AF}" srcOrd="4" destOrd="0" presId="urn:microsoft.com/office/officeart/2005/8/layout/StepDownProcess"/>
    <dgm:cxn modelId="{A6309267-472A-46F9-BC43-72BBA7932773}" type="presParOf" srcId="{86374C20-7FD9-4982-A9FF-26CF03F099AF}" destId="{04C45762-A238-4D95-966F-7A2E89545F52}" srcOrd="0" destOrd="0" presId="urn:microsoft.com/office/officeart/2005/8/layout/StepDownProcess"/>
    <dgm:cxn modelId="{8A7BB38F-7265-4FF0-9A3F-ECDFE8031F24}" type="presParOf" srcId="{86374C20-7FD9-4982-A9FF-26CF03F099AF}" destId="{C67BF2DE-DF0D-4A6A-9F8D-388B4507FBFE}" srcOrd="1" destOrd="0" presId="urn:microsoft.com/office/officeart/2005/8/layout/StepDownProcess"/>
    <dgm:cxn modelId="{323A4E13-60A3-47D1-A27D-E1210A0D875C}" type="presParOf" srcId="{86374C20-7FD9-4982-A9FF-26CF03F099AF}" destId="{187BDFFE-91F7-4813-A292-8D3564BEBFB2}" srcOrd="2" destOrd="0" presId="urn:microsoft.com/office/officeart/2005/8/layout/StepDownProcess"/>
    <dgm:cxn modelId="{B4055B12-FA7E-48B6-A090-6251902D9F41}" type="presParOf" srcId="{9B1BE1A4-238A-4BAA-B8B6-D967B6562CA6}" destId="{D2412B37-BCF1-41FE-8D0F-565555E83537}" srcOrd="5" destOrd="0" presId="urn:microsoft.com/office/officeart/2005/8/layout/StepDownProcess"/>
    <dgm:cxn modelId="{4BD87891-B68F-44CB-912C-87240F1E0F0E}" type="presParOf" srcId="{9B1BE1A4-238A-4BAA-B8B6-D967B6562CA6}" destId="{3FF9CE2C-E39F-4C7F-B0F7-A6CF0D75E960}" srcOrd="6" destOrd="0" presId="urn:microsoft.com/office/officeart/2005/8/layout/StepDownProcess"/>
    <dgm:cxn modelId="{A2CC56A2-967E-4DBA-890B-33881744AC7D}" type="presParOf" srcId="{3FF9CE2C-E39F-4C7F-B0F7-A6CF0D75E960}" destId="{0B03C169-39BB-4606-9B3A-109E487FCFFC}" srcOrd="0" destOrd="0" presId="urn:microsoft.com/office/officeart/2005/8/layout/StepDownProcess"/>
    <dgm:cxn modelId="{8D791A41-181C-474F-B65C-4B024DC2B91F}" type="presParOf" srcId="{3FF9CE2C-E39F-4C7F-B0F7-A6CF0D75E960}" destId="{77DC0D16-A627-447B-A1DD-A9B2F0290BCC}" srcOrd="1" destOrd="0" presId="urn:microsoft.com/office/officeart/2005/8/layout/StepDownProcess"/>
    <dgm:cxn modelId="{1759A9F7-C661-48AC-BEE6-62B78CCBD403}" type="presParOf" srcId="{3FF9CE2C-E39F-4C7F-B0F7-A6CF0D75E960}" destId="{D1D1787E-A87C-4F70-826E-069679009028}" srcOrd="2" destOrd="0" presId="urn:microsoft.com/office/officeart/2005/8/layout/StepDownProcess"/>
    <dgm:cxn modelId="{4D27E9A1-887B-428D-AB29-27C5AE120469}" type="presParOf" srcId="{9B1BE1A4-238A-4BAA-B8B6-D967B6562CA6}" destId="{5A670F05-01C2-4DA5-AA66-AFE63DB807BE}" srcOrd="7" destOrd="0" presId="urn:microsoft.com/office/officeart/2005/8/layout/StepDownProcess"/>
    <dgm:cxn modelId="{0805EB4C-394A-45F7-ADDC-843C76A821AB}" type="presParOf" srcId="{9B1BE1A4-238A-4BAA-B8B6-D967B6562CA6}" destId="{020E0E7A-0636-45BF-9EFF-D7F286330518}" srcOrd="8" destOrd="0" presId="urn:microsoft.com/office/officeart/2005/8/layout/StepDownProcess"/>
    <dgm:cxn modelId="{3DB8503B-DB4C-4833-B7D1-321238762398}" type="presParOf" srcId="{020E0E7A-0636-45BF-9EFF-D7F286330518}" destId="{0D0624FD-C237-4A54-90D8-76122AF15D5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1FA8B8A-C936-4886-B582-9C78CE772E86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E7F16C9-0C81-48F9-B95D-A0D96A6B8B72}">
      <dgm:prSet phldrT="[Texte]" custT="1"/>
      <dgm:spPr/>
      <dgm:t>
        <a:bodyPr/>
        <a:lstStyle/>
        <a:p>
          <a:r>
            <a:rPr lang="fr-FR" sz="2400" b="0" dirty="0">
              <a:solidFill>
                <a:schemeClr val="tx1"/>
              </a:solidFill>
            </a:rPr>
            <a:t>Pré-traitement</a:t>
          </a:r>
          <a:r>
            <a:rPr lang="fr-FR" sz="1100" b="0" dirty="0">
              <a:solidFill>
                <a:schemeClr val="tx1"/>
              </a:solidFill>
            </a:rPr>
            <a:t> </a:t>
          </a:r>
        </a:p>
      </dgm:t>
    </dgm:pt>
    <dgm:pt modelId="{A6048768-6F6A-4160-B25D-244ECB721086}" type="parTrans" cxnId="{558DC2D9-7C81-444F-8B97-4451E8CE65F9}">
      <dgm:prSet/>
      <dgm:spPr/>
      <dgm:t>
        <a:bodyPr/>
        <a:lstStyle/>
        <a:p>
          <a:endParaRPr lang="fr-FR"/>
        </a:p>
      </dgm:t>
    </dgm:pt>
    <dgm:pt modelId="{3358ECFE-D1D9-4360-9A5D-D7FB24557B41}" type="sibTrans" cxnId="{558DC2D9-7C81-444F-8B97-4451E8CE65F9}">
      <dgm:prSet/>
      <dgm:spPr/>
      <dgm:t>
        <a:bodyPr/>
        <a:lstStyle/>
        <a:p>
          <a:endParaRPr lang="fr-FR"/>
        </a:p>
      </dgm:t>
    </dgm:pt>
    <dgm:pt modelId="{9B1BE1A4-238A-4BAA-B8B6-D967B6562CA6}" type="pres">
      <dgm:prSet presAssocID="{21FA8B8A-C936-4886-B582-9C78CE772E86}" presName="rootnode" presStyleCnt="0">
        <dgm:presLayoutVars>
          <dgm:chMax/>
          <dgm:chPref/>
          <dgm:dir/>
          <dgm:animLvl val="lvl"/>
        </dgm:presLayoutVars>
      </dgm:prSet>
      <dgm:spPr/>
    </dgm:pt>
    <dgm:pt modelId="{44C31A77-F1E2-4A81-869E-DB8B02B70D40}" type="pres">
      <dgm:prSet presAssocID="{0E7F16C9-0C81-48F9-B95D-A0D96A6B8B72}" presName="composite" presStyleCnt="0"/>
      <dgm:spPr/>
    </dgm:pt>
    <dgm:pt modelId="{62839770-2883-4584-9587-E3F0A8A6A0C0}" type="pres">
      <dgm:prSet presAssocID="{0E7F16C9-0C81-48F9-B95D-A0D96A6B8B72}" presName="ParentText" presStyleLbl="node1" presStyleIdx="0" presStyleCnt="1" custScaleX="609147" custScaleY="202259" custLinFactX="-31145" custLinFactNeighborX="-100000" custLinFactNeighborY="-95590">
        <dgm:presLayoutVars>
          <dgm:chMax val="1"/>
          <dgm:chPref val="1"/>
          <dgm:bulletEnabled val="1"/>
        </dgm:presLayoutVars>
      </dgm:prSet>
      <dgm:spPr/>
    </dgm:pt>
  </dgm:ptLst>
  <dgm:cxnLst>
    <dgm:cxn modelId="{233A114D-CA96-4F5C-9547-43986A015B5C}" type="presOf" srcId="{21FA8B8A-C936-4886-B582-9C78CE772E86}" destId="{9B1BE1A4-238A-4BAA-B8B6-D967B6562CA6}" srcOrd="0" destOrd="0" presId="urn:microsoft.com/office/officeart/2005/8/layout/StepDownProcess"/>
    <dgm:cxn modelId="{B9327571-D909-4EDE-9CDE-7379EB57962A}" type="presOf" srcId="{0E7F16C9-0C81-48F9-B95D-A0D96A6B8B72}" destId="{62839770-2883-4584-9587-E3F0A8A6A0C0}" srcOrd="0" destOrd="0" presId="urn:microsoft.com/office/officeart/2005/8/layout/StepDownProcess"/>
    <dgm:cxn modelId="{558DC2D9-7C81-444F-8B97-4451E8CE65F9}" srcId="{21FA8B8A-C936-4886-B582-9C78CE772E86}" destId="{0E7F16C9-0C81-48F9-B95D-A0D96A6B8B72}" srcOrd="0" destOrd="0" parTransId="{A6048768-6F6A-4160-B25D-244ECB721086}" sibTransId="{3358ECFE-D1D9-4360-9A5D-D7FB24557B41}"/>
    <dgm:cxn modelId="{BE3EF265-87F2-42E6-9CA5-8A70C5569333}" type="presParOf" srcId="{9B1BE1A4-238A-4BAA-B8B6-D967B6562CA6}" destId="{44C31A77-F1E2-4A81-869E-DB8B02B70D40}" srcOrd="0" destOrd="0" presId="urn:microsoft.com/office/officeart/2005/8/layout/StepDownProcess"/>
    <dgm:cxn modelId="{D6681C54-A7B6-4403-943E-60BDFA8B971B}" type="presParOf" srcId="{44C31A77-F1E2-4A81-869E-DB8B02B70D40}" destId="{62839770-2883-4584-9587-E3F0A8A6A0C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24C5AF8-9407-4E3A-8E37-8628380C60FF}" type="doc">
      <dgm:prSet loTypeId="urn:microsoft.com/office/officeart/2005/8/layout/hProcess11" loCatId="process" qsTypeId="urn:microsoft.com/office/officeart/2005/8/quickstyle/simple1" qsCatId="simple" csTypeId="urn:microsoft.com/office/officeart/2005/8/colors/accent2_2" csCatId="accent2" phldr="1"/>
      <dgm:spPr/>
    </dgm:pt>
    <dgm:pt modelId="{22D6EF46-2732-4E5D-A305-3A9B51E38D4E}">
      <dgm:prSet phldrT="[Texte]" custT="1"/>
      <dgm:spPr/>
      <dgm:t>
        <a:bodyPr/>
        <a:lstStyle/>
        <a:p>
          <a:r>
            <a:rPr lang="fr-FR" sz="1800" b="1" kern="1200" dirty="0"/>
            <a:t>Redimensionnement</a:t>
          </a:r>
        </a:p>
        <a:p>
          <a:endParaRPr lang="fr-FR" sz="1400" b="1" kern="1200" dirty="0"/>
        </a:p>
        <a:p>
          <a:pPr>
            <a:buNone/>
          </a:pPr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 en  224 x 224</a:t>
          </a:r>
        </a:p>
      </dgm:t>
    </dgm:pt>
    <dgm:pt modelId="{F8AEEEC7-6E9E-4D73-8DB9-968D8A54BB5F}" type="parTrans" cxnId="{2691DE2E-EB4A-4B8E-BA3A-8B38A39BE014}">
      <dgm:prSet/>
      <dgm:spPr/>
      <dgm:t>
        <a:bodyPr/>
        <a:lstStyle/>
        <a:p>
          <a:endParaRPr lang="fr-FR"/>
        </a:p>
      </dgm:t>
    </dgm:pt>
    <dgm:pt modelId="{289AE05D-A70B-4561-9E77-31CEAE81C3D3}" type="sibTrans" cxnId="{2691DE2E-EB4A-4B8E-BA3A-8B38A39BE014}">
      <dgm:prSet/>
      <dgm:spPr/>
      <dgm:t>
        <a:bodyPr/>
        <a:lstStyle/>
        <a:p>
          <a:endParaRPr lang="fr-FR"/>
        </a:p>
      </dgm:t>
    </dgm:pt>
    <dgm:pt modelId="{9C4E25CD-855D-4CAA-93BE-19F3A1F30B62}">
      <dgm:prSet phldrT="[Texte]" custT="1"/>
      <dgm:spPr/>
      <dgm:t>
        <a:bodyPr/>
        <a:lstStyle/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Niveau de gris</a:t>
          </a:r>
        </a:p>
      </dgm:t>
    </dgm:pt>
    <dgm:pt modelId="{4A19E6BE-EA63-49B9-A331-033A1DC80643}" type="parTrans" cxnId="{829BBFE4-A710-46EE-BB98-7CECDC982336}">
      <dgm:prSet/>
      <dgm:spPr/>
      <dgm:t>
        <a:bodyPr/>
        <a:lstStyle/>
        <a:p>
          <a:endParaRPr lang="fr-FR"/>
        </a:p>
      </dgm:t>
    </dgm:pt>
    <dgm:pt modelId="{4A7BA557-671C-46C2-9130-550832ACE1E3}" type="sibTrans" cxnId="{829BBFE4-A710-46EE-BB98-7CECDC982336}">
      <dgm:prSet/>
      <dgm:spPr/>
      <dgm:t>
        <a:bodyPr/>
        <a:lstStyle/>
        <a:p>
          <a:endParaRPr lang="fr-FR"/>
        </a:p>
      </dgm:t>
    </dgm:pt>
    <dgm:pt modelId="{7BFC5D55-F567-4912-ABED-F0FA5D307527}">
      <dgm:prSet phldrT="[Texte]" custT="1"/>
      <dgm:spPr/>
      <dgm:t>
        <a:bodyPr anchor="t" anchorCtr="1"/>
        <a:lstStyle/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Egalisation </a:t>
          </a:r>
        </a:p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des histogrammes</a:t>
          </a:r>
        </a:p>
      </dgm:t>
    </dgm:pt>
    <dgm:pt modelId="{E660D672-D900-4AB5-8AA5-7DC490EBE94E}" type="parTrans" cxnId="{C981F17F-51F7-465C-8196-BE24E8B339B7}">
      <dgm:prSet/>
      <dgm:spPr/>
      <dgm:t>
        <a:bodyPr/>
        <a:lstStyle/>
        <a:p>
          <a:endParaRPr lang="fr-FR"/>
        </a:p>
      </dgm:t>
    </dgm:pt>
    <dgm:pt modelId="{76F9283F-A7D7-46A2-B618-4D1BAC2A489D}" type="sibTrans" cxnId="{C981F17F-51F7-465C-8196-BE24E8B339B7}">
      <dgm:prSet/>
      <dgm:spPr/>
      <dgm:t>
        <a:bodyPr/>
        <a:lstStyle/>
        <a:p>
          <a:endParaRPr lang="fr-FR"/>
        </a:p>
      </dgm:t>
    </dgm:pt>
    <dgm:pt modelId="{94557FCE-A5BD-4AC1-9794-2333E980A438}">
      <dgm:prSet phldrT="[Texte]" custT="1"/>
      <dgm:spPr/>
      <dgm:t>
        <a:bodyPr/>
        <a:lstStyle/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dirty="0"/>
            <a:t>Suppression du bruit</a:t>
          </a:r>
        </a:p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dirty="0"/>
        </a:p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</a:t>
          </a:r>
          <a:r>
            <a:rPr lang="fr-FR" sz="1400" b="0" i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 </a:t>
          </a:r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filtre médian</a:t>
          </a:r>
        </a:p>
      </dgm:t>
    </dgm:pt>
    <dgm:pt modelId="{868EAA2E-551D-43EF-A81D-D8B65F05BF29}" type="parTrans" cxnId="{4E328538-9C6D-4E7F-B22C-C60DA9406078}">
      <dgm:prSet/>
      <dgm:spPr/>
      <dgm:t>
        <a:bodyPr/>
        <a:lstStyle/>
        <a:p>
          <a:endParaRPr lang="fr-FR"/>
        </a:p>
      </dgm:t>
    </dgm:pt>
    <dgm:pt modelId="{7D1DAF21-4B42-4926-B061-EC812AC1999B}" type="sibTrans" cxnId="{4E328538-9C6D-4E7F-B22C-C60DA9406078}">
      <dgm:prSet/>
      <dgm:spPr/>
      <dgm:t>
        <a:bodyPr/>
        <a:lstStyle/>
        <a:p>
          <a:endParaRPr lang="fr-FR"/>
        </a:p>
      </dgm:t>
    </dgm:pt>
    <dgm:pt modelId="{E7B26C2F-B3A7-4FA3-A616-3D7A58D915D0}" type="pres">
      <dgm:prSet presAssocID="{E24C5AF8-9407-4E3A-8E37-8628380C60FF}" presName="Name0" presStyleCnt="0">
        <dgm:presLayoutVars>
          <dgm:dir/>
          <dgm:resizeHandles val="exact"/>
        </dgm:presLayoutVars>
      </dgm:prSet>
      <dgm:spPr/>
    </dgm:pt>
    <dgm:pt modelId="{D57B180C-461F-47BA-95F8-1684EB029399}" type="pres">
      <dgm:prSet presAssocID="{E24C5AF8-9407-4E3A-8E37-8628380C60FF}" presName="arrow" presStyleLbl="bgShp" presStyleIdx="0" presStyleCnt="1" custScaleX="96127" custScaleY="97548" custLinFactNeighborX="79"/>
      <dgm:spPr>
        <a:solidFill>
          <a:schemeClr val="accent2"/>
        </a:solidFill>
      </dgm:spPr>
    </dgm:pt>
    <dgm:pt modelId="{9651D56A-9CB0-48A7-9473-E5D88FF2BA8D}" type="pres">
      <dgm:prSet presAssocID="{E24C5AF8-9407-4E3A-8E37-8628380C60FF}" presName="points" presStyleCnt="0"/>
      <dgm:spPr/>
    </dgm:pt>
    <dgm:pt modelId="{C96F1190-D071-4264-8AFA-53EC27268EEE}" type="pres">
      <dgm:prSet presAssocID="{22D6EF46-2732-4E5D-A305-3A9B51E38D4E}" presName="compositeA" presStyleCnt="0"/>
      <dgm:spPr/>
    </dgm:pt>
    <dgm:pt modelId="{D912FF3C-FA16-4180-A3CE-D7C4ECEF3055}" type="pres">
      <dgm:prSet presAssocID="{22D6EF46-2732-4E5D-A305-3A9B51E38D4E}" presName="textA" presStyleLbl="revTx" presStyleIdx="0" presStyleCnt="4" custLinFactNeighborX="3078">
        <dgm:presLayoutVars>
          <dgm:bulletEnabled val="1"/>
        </dgm:presLayoutVars>
      </dgm:prSet>
      <dgm:spPr/>
    </dgm:pt>
    <dgm:pt modelId="{715345E8-CC6F-46E2-94D2-8ADAB6AD021E}" type="pres">
      <dgm:prSet presAssocID="{22D6EF46-2732-4E5D-A305-3A9B51E38D4E}" presName="circleA" presStyleLbl="node1" presStyleIdx="0" presStyleCnt="4" custLinFactNeighborX="11735" custLinFactNeighborY="-2153"/>
      <dgm:spPr>
        <a:solidFill>
          <a:schemeClr val="bg2">
            <a:lumMod val="50000"/>
          </a:schemeClr>
        </a:solidFill>
      </dgm:spPr>
    </dgm:pt>
    <dgm:pt modelId="{6147267C-6364-4224-A896-02FD793BD5CF}" type="pres">
      <dgm:prSet presAssocID="{22D6EF46-2732-4E5D-A305-3A9B51E38D4E}" presName="spaceA" presStyleCnt="0"/>
      <dgm:spPr/>
    </dgm:pt>
    <dgm:pt modelId="{4BB89D9A-3204-4C57-AB73-4C7365250672}" type="pres">
      <dgm:prSet presAssocID="{289AE05D-A70B-4561-9E77-31CEAE81C3D3}" presName="space" presStyleCnt="0"/>
      <dgm:spPr/>
    </dgm:pt>
    <dgm:pt modelId="{07D6E9FA-FD1D-474E-9350-01B7DB7E7FFC}" type="pres">
      <dgm:prSet presAssocID="{9C4E25CD-855D-4CAA-93BE-19F3A1F30B62}" presName="compositeB" presStyleCnt="0"/>
      <dgm:spPr/>
    </dgm:pt>
    <dgm:pt modelId="{B694BAFD-8740-4196-BF25-DEC2F63D52CC}" type="pres">
      <dgm:prSet presAssocID="{9C4E25CD-855D-4CAA-93BE-19F3A1F30B62}" presName="textB" presStyleLbl="revTx" presStyleIdx="1" presStyleCnt="4">
        <dgm:presLayoutVars>
          <dgm:bulletEnabled val="1"/>
        </dgm:presLayoutVars>
      </dgm:prSet>
      <dgm:spPr/>
    </dgm:pt>
    <dgm:pt modelId="{C55EA777-C708-49E9-99EC-7AA2E0A3EA44}" type="pres">
      <dgm:prSet presAssocID="{9C4E25CD-855D-4CAA-93BE-19F3A1F30B62}" presName="circleB" presStyleLbl="node1" presStyleIdx="1" presStyleCnt="4" custLinFactNeighborY="-2424"/>
      <dgm:spPr>
        <a:solidFill>
          <a:schemeClr val="bg2">
            <a:lumMod val="50000"/>
          </a:schemeClr>
        </a:solidFill>
      </dgm:spPr>
    </dgm:pt>
    <dgm:pt modelId="{E0203511-7CFD-457E-BF55-74A3F43CBCA6}" type="pres">
      <dgm:prSet presAssocID="{9C4E25CD-855D-4CAA-93BE-19F3A1F30B62}" presName="spaceB" presStyleCnt="0"/>
      <dgm:spPr/>
    </dgm:pt>
    <dgm:pt modelId="{C6413140-5D93-49FF-95F9-F2BBB1AE6B12}" type="pres">
      <dgm:prSet presAssocID="{4A7BA557-671C-46C2-9130-550832ACE1E3}" presName="space" presStyleCnt="0"/>
      <dgm:spPr/>
    </dgm:pt>
    <dgm:pt modelId="{36678669-9B4A-4EF1-B70A-4E20F8FAF6CC}" type="pres">
      <dgm:prSet presAssocID="{94557FCE-A5BD-4AC1-9794-2333E980A438}" presName="compositeA" presStyleCnt="0"/>
      <dgm:spPr/>
    </dgm:pt>
    <dgm:pt modelId="{F3F123A5-E2CF-477F-BF31-7592770B2389}" type="pres">
      <dgm:prSet presAssocID="{94557FCE-A5BD-4AC1-9794-2333E980A438}" presName="textA" presStyleLbl="revTx" presStyleIdx="2" presStyleCnt="4">
        <dgm:presLayoutVars>
          <dgm:bulletEnabled val="1"/>
        </dgm:presLayoutVars>
      </dgm:prSet>
      <dgm:spPr/>
    </dgm:pt>
    <dgm:pt modelId="{63913D65-6ED7-4CF0-BDF8-4D11063B44EC}" type="pres">
      <dgm:prSet presAssocID="{94557FCE-A5BD-4AC1-9794-2333E980A438}" presName="circleA" presStyleLbl="node1" presStyleIdx="2" presStyleCnt="4" custLinFactNeighborX="-10855" custLinFactNeighborY="-2424"/>
      <dgm:spPr>
        <a:solidFill>
          <a:schemeClr val="bg2">
            <a:lumMod val="50000"/>
          </a:schemeClr>
        </a:solidFill>
      </dgm:spPr>
    </dgm:pt>
    <dgm:pt modelId="{6B241F02-5B7B-44FB-8282-2CA222933B62}" type="pres">
      <dgm:prSet presAssocID="{94557FCE-A5BD-4AC1-9794-2333E980A438}" presName="spaceA" presStyleCnt="0"/>
      <dgm:spPr/>
    </dgm:pt>
    <dgm:pt modelId="{77BBC4BC-4058-4783-ACF8-0D20E729EBCC}" type="pres">
      <dgm:prSet presAssocID="{7D1DAF21-4B42-4926-B061-EC812AC1999B}" presName="space" presStyleCnt="0"/>
      <dgm:spPr/>
    </dgm:pt>
    <dgm:pt modelId="{E8867DF5-20BF-4824-A66C-1B0CFC52C4D1}" type="pres">
      <dgm:prSet presAssocID="{7BFC5D55-F567-4912-ABED-F0FA5D307527}" presName="compositeB" presStyleCnt="0"/>
      <dgm:spPr/>
    </dgm:pt>
    <dgm:pt modelId="{09C705BD-D23F-49C7-A1AB-84D10A9B0C4C}" type="pres">
      <dgm:prSet presAssocID="{7BFC5D55-F567-4912-ABED-F0FA5D307527}" presName="textB" presStyleLbl="revTx" presStyleIdx="3" presStyleCnt="4">
        <dgm:presLayoutVars>
          <dgm:bulletEnabled val="1"/>
        </dgm:presLayoutVars>
      </dgm:prSet>
      <dgm:spPr/>
    </dgm:pt>
    <dgm:pt modelId="{BEFB98D9-D8AF-480C-8F27-8701FE381D0D}" type="pres">
      <dgm:prSet presAssocID="{7BFC5D55-F567-4912-ABED-F0FA5D307527}" presName="circleB" presStyleLbl="node1" presStyleIdx="3" presStyleCnt="4" custLinFactNeighborX="-22150" custLinFactNeighborY="-2424"/>
      <dgm:spPr>
        <a:solidFill>
          <a:schemeClr val="bg2">
            <a:lumMod val="50000"/>
          </a:schemeClr>
        </a:solidFill>
      </dgm:spPr>
    </dgm:pt>
    <dgm:pt modelId="{BD4EA314-AE51-497C-9DA9-F2A163DC75EF}" type="pres">
      <dgm:prSet presAssocID="{7BFC5D55-F567-4912-ABED-F0FA5D307527}" presName="spaceB" presStyleCnt="0"/>
      <dgm:spPr/>
    </dgm:pt>
  </dgm:ptLst>
  <dgm:cxnLst>
    <dgm:cxn modelId="{ABCB0412-DC48-4659-9955-4005CB1BF186}" type="presOf" srcId="{94557FCE-A5BD-4AC1-9794-2333E980A438}" destId="{F3F123A5-E2CF-477F-BF31-7592770B2389}" srcOrd="0" destOrd="0" presId="urn:microsoft.com/office/officeart/2005/8/layout/hProcess11"/>
    <dgm:cxn modelId="{2691DE2E-EB4A-4B8E-BA3A-8B38A39BE014}" srcId="{E24C5AF8-9407-4E3A-8E37-8628380C60FF}" destId="{22D6EF46-2732-4E5D-A305-3A9B51E38D4E}" srcOrd="0" destOrd="0" parTransId="{F8AEEEC7-6E9E-4D73-8DB9-968D8A54BB5F}" sibTransId="{289AE05D-A70B-4561-9E77-31CEAE81C3D3}"/>
    <dgm:cxn modelId="{EA474C31-1588-4789-84C5-77897C0B4552}" type="presOf" srcId="{E24C5AF8-9407-4E3A-8E37-8628380C60FF}" destId="{E7B26C2F-B3A7-4FA3-A616-3D7A58D915D0}" srcOrd="0" destOrd="0" presId="urn:microsoft.com/office/officeart/2005/8/layout/hProcess11"/>
    <dgm:cxn modelId="{4E328538-9C6D-4E7F-B22C-C60DA9406078}" srcId="{E24C5AF8-9407-4E3A-8E37-8628380C60FF}" destId="{94557FCE-A5BD-4AC1-9794-2333E980A438}" srcOrd="2" destOrd="0" parTransId="{868EAA2E-551D-43EF-A81D-D8B65F05BF29}" sibTransId="{7D1DAF21-4B42-4926-B061-EC812AC1999B}"/>
    <dgm:cxn modelId="{C981F17F-51F7-465C-8196-BE24E8B339B7}" srcId="{E24C5AF8-9407-4E3A-8E37-8628380C60FF}" destId="{7BFC5D55-F567-4912-ABED-F0FA5D307527}" srcOrd="3" destOrd="0" parTransId="{E660D672-D900-4AB5-8AA5-7DC490EBE94E}" sibTransId="{76F9283F-A7D7-46A2-B618-4D1BAC2A489D}"/>
    <dgm:cxn modelId="{14EA46B0-EE24-4F7F-A8D4-AF34D79699D2}" type="presOf" srcId="{7BFC5D55-F567-4912-ABED-F0FA5D307527}" destId="{09C705BD-D23F-49C7-A1AB-84D10A9B0C4C}" srcOrd="0" destOrd="0" presId="urn:microsoft.com/office/officeart/2005/8/layout/hProcess11"/>
    <dgm:cxn modelId="{42F8ABD1-347A-4833-8092-50F51EF3AEC5}" type="presOf" srcId="{22D6EF46-2732-4E5D-A305-3A9B51E38D4E}" destId="{D912FF3C-FA16-4180-A3CE-D7C4ECEF3055}" srcOrd="0" destOrd="0" presId="urn:microsoft.com/office/officeart/2005/8/layout/hProcess11"/>
    <dgm:cxn modelId="{829BBFE4-A710-46EE-BB98-7CECDC982336}" srcId="{E24C5AF8-9407-4E3A-8E37-8628380C60FF}" destId="{9C4E25CD-855D-4CAA-93BE-19F3A1F30B62}" srcOrd="1" destOrd="0" parTransId="{4A19E6BE-EA63-49B9-A331-033A1DC80643}" sibTransId="{4A7BA557-671C-46C2-9130-550832ACE1E3}"/>
    <dgm:cxn modelId="{F3C88AE7-6C11-47CB-A880-CE52636805A9}" type="presOf" srcId="{9C4E25CD-855D-4CAA-93BE-19F3A1F30B62}" destId="{B694BAFD-8740-4196-BF25-DEC2F63D52CC}" srcOrd="0" destOrd="0" presId="urn:microsoft.com/office/officeart/2005/8/layout/hProcess11"/>
    <dgm:cxn modelId="{DDC21BC8-3DB3-4661-BC1C-8D92BE2BBF2D}" type="presParOf" srcId="{E7B26C2F-B3A7-4FA3-A616-3D7A58D915D0}" destId="{D57B180C-461F-47BA-95F8-1684EB029399}" srcOrd="0" destOrd="0" presId="urn:microsoft.com/office/officeart/2005/8/layout/hProcess11"/>
    <dgm:cxn modelId="{149CE0C5-1BE7-446E-812F-BDA2225DB66E}" type="presParOf" srcId="{E7B26C2F-B3A7-4FA3-A616-3D7A58D915D0}" destId="{9651D56A-9CB0-48A7-9473-E5D88FF2BA8D}" srcOrd="1" destOrd="0" presId="urn:microsoft.com/office/officeart/2005/8/layout/hProcess11"/>
    <dgm:cxn modelId="{73F43171-6D9D-4E4E-92DD-737D9845DF2B}" type="presParOf" srcId="{9651D56A-9CB0-48A7-9473-E5D88FF2BA8D}" destId="{C96F1190-D071-4264-8AFA-53EC27268EEE}" srcOrd="0" destOrd="0" presId="urn:microsoft.com/office/officeart/2005/8/layout/hProcess11"/>
    <dgm:cxn modelId="{46C0A6AE-054B-4CE0-B8CD-BCE8BE6D45F0}" type="presParOf" srcId="{C96F1190-D071-4264-8AFA-53EC27268EEE}" destId="{D912FF3C-FA16-4180-A3CE-D7C4ECEF3055}" srcOrd="0" destOrd="0" presId="urn:microsoft.com/office/officeart/2005/8/layout/hProcess11"/>
    <dgm:cxn modelId="{1DDAA30A-8C2D-4B12-8DB9-FF778560B912}" type="presParOf" srcId="{C96F1190-D071-4264-8AFA-53EC27268EEE}" destId="{715345E8-CC6F-46E2-94D2-8ADAB6AD021E}" srcOrd="1" destOrd="0" presId="urn:microsoft.com/office/officeart/2005/8/layout/hProcess11"/>
    <dgm:cxn modelId="{18270B9A-D713-42F2-AB03-C4E5D00C9153}" type="presParOf" srcId="{C96F1190-D071-4264-8AFA-53EC27268EEE}" destId="{6147267C-6364-4224-A896-02FD793BD5CF}" srcOrd="2" destOrd="0" presId="urn:microsoft.com/office/officeart/2005/8/layout/hProcess11"/>
    <dgm:cxn modelId="{13AE692C-AF61-464E-90FC-60DFC302A410}" type="presParOf" srcId="{9651D56A-9CB0-48A7-9473-E5D88FF2BA8D}" destId="{4BB89D9A-3204-4C57-AB73-4C7365250672}" srcOrd="1" destOrd="0" presId="urn:microsoft.com/office/officeart/2005/8/layout/hProcess11"/>
    <dgm:cxn modelId="{62BFF70E-72E5-4BFD-8D1F-802256A2D2B9}" type="presParOf" srcId="{9651D56A-9CB0-48A7-9473-E5D88FF2BA8D}" destId="{07D6E9FA-FD1D-474E-9350-01B7DB7E7FFC}" srcOrd="2" destOrd="0" presId="urn:microsoft.com/office/officeart/2005/8/layout/hProcess11"/>
    <dgm:cxn modelId="{19983E53-7DED-45EE-8FCD-BAE7CD7EFF3E}" type="presParOf" srcId="{07D6E9FA-FD1D-474E-9350-01B7DB7E7FFC}" destId="{B694BAFD-8740-4196-BF25-DEC2F63D52CC}" srcOrd="0" destOrd="0" presId="urn:microsoft.com/office/officeart/2005/8/layout/hProcess11"/>
    <dgm:cxn modelId="{95985953-7795-4DA8-830F-20AE00D9D98E}" type="presParOf" srcId="{07D6E9FA-FD1D-474E-9350-01B7DB7E7FFC}" destId="{C55EA777-C708-49E9-99EC-7AA2E0A3EA44}" srcOrd="1" destOrd="0" presId="urn:microsoft.com/office/officeart/2005/8/layout/hProcess11"/>
    <dgm:cxn modelId="{2873D2D2-25AF-4C67-8F2C-A5CB8501B9CA}" type="presParOf" srcId="{07D6E9FA-FD1D-474E-9350-01B7DB7E7FFC}" destId="{E0203511-7CFD-457E-BF55-74A3F43CBCA6}" srcOrd="2" destOrd="0" presId="urn:microsoft.com/office/officeart/2005/8/layout/hProcess11"/>
    <dgm:cxn modelId="{FD7B7485-60FD-4113-9747-EDD37326F133}" type="presParOf" srcId="{9651D56A-9CB0-48A7-9473-E5D88FF2BA8D}" destId="{C6413140-5D93-49FF-95F9-F2BBB1AE6B12}" srcOrd="3" destOrd="0" presId="urn:microsoft.com/office/officeart/2005/8/layout/hProcess11"/>
    <dgm:cxn modelId="{358D4117-6816-40AF-AC04-628C84275938}" type="presParOf" srcId="{9651D56A-9CB0-48A7-9473-E5D88FF2BA8D}" destId="{36678669-9B4A-4EF1-B70A-4E20F8FAF6CC}" srcOrd="4" destOrd="0" presId="urn:microsoft.com/office/officeart/2005/8/layout/hProcess11"/>
    <dgm:cxn modelId="{BEDA0878-4491-4A0C-B836-285B26785641}" type="presParOf" srcId="{36678669-9B4A-4EF1-B70A-4E20F8FAF6CC}" destId="{F3F123A5-E2CF-477F-BF31-7592770B2389}" srcOrd="0" destOrd="0" presId="urn:microsoft.com/office/officeart/2005/8/layout/hProcess11"/>
    <dgm:cxn modelId="{E20D10DD-6657-446E-A2A4-C13D7CB44A16}" type="presParOf" srcId="{36678669-9B4A-4EF1-B70A-4E20F8FAF6CC}" destId="{63913D65-6ED7-4CF0-BDF8-4D11063B44EC}" srcOrd="1" destOrd="0" presId="urn:microsoft.com/office/officeart/2005/8/layout/hProcess11"/>
    <dgm:cxn modelId="{452BD673-2660-47E0-9F91-44D32F68FF77}" type="presParOf" srcId="{36678669-9B4A-4EF1-B70A-4E20F8FAF6CC}" destId="{6B241F02-5B7B-44FB-8282-2CA222933B62}" srcOrd="2" destOrd="0" presId="urn:microsoft.com/office/officeart/2005/8/layout/hProcess11"/>
    <dgm:cxn modelId="{C9F38772-EC6E-4A11-AD6F-2756F9599913}" type="presParOf" srcId="{9651D56A-9CB0-48A7-9473-E5D88FF2BA8D}" destId="{77BBC4BC-4058-4783-ACF8-0D20E729EBCC}" srcOrd="5" destOrd="0" presId="urn:microsoft.com/office/officeart/2005/8/layout/hProcess11"/>
    <dgm:cxn modelId="{04F3178E-9E10-428F-B587-727026C3F806}" type="presParOf" srcId="{9651D56A-9CB0-48A7-9473-E5D88FF2BA8D}" destId="{E8867DF5-20BF-4824-A66C-1B0CFC52C4D1}" srcOrd="6" destOrd="0" presId="urn:microsoft.com/office/officeart/2005/8/layout/hProcess11"/>
    <dgm:cxn modelId="{297B6B82-BB20-48B8-A2B8-30A3D0C1EA0C}" type="presParOf" srcId="{E8867DF5-20BF-4824-A66C-1B0CFC52C4D1}" destId="{09C705BD-D23F-49C7-A1AB-84D10A9B0C4C}" srcOrd="0" destOrd="0" presId="urn:microsoft.com/office/officeart/2005/8/layout/hProcess11"/>
    <dgm:cxn modelId="{05BCEA48-0AAB-4705-BAEB-30B1F6CDF138}" type="presParOf" srcId="{E8867DF5-20BF-4824-A66C-1B0CFC52C4D1}" destId="{BEFB98D9-D8AF-480C-8F27-8701FE381D0D}" srcOrd="1" destOrd="0" presId="urn:microsoft.com/office/officeart/2005/8/layout/hProcess11"/>
    <dgm:cxn modelId="{AA7A35AA-807B-4623-82C2-6BDB0750AD7A}" type="presParOf" srcId="{E8867DF5-20BF-4824-A66C-1B0CFC52C4D1}" destId="{BD4EA314-AE51-497C-9DA9-F2A163DC75E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1FA8B8A-C936-4886-B582-9C78CE772E86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E7F16C9-0C81-48F9-B95D-A0D96A6B8B72}">
      <dgm:prSet phldrT="[Texte]" custT="1"/>
      <dgm:spPr/>
      <dgm:t>
        <a:bodyPr/>
        <a:lstStyle/>
        <a:p>
          <a:r>
            <a:rPr lang="fr-FR" sz="1800" b="0" dirty="0">
              <a:solidFill>
                <a:schemeClr val="tx1"/>
              </a:solidFill>
            </a:rPr>
            <a:t>Pré-traitement</a:t>
          </a:r>
          <a:r>
            <a:rPr lang="fr-FR" sz="1100" b="0" dirty="0">
              <a:solidFill>
                <a:schemeClr val="tx1"/>
              </a:solidFill>
            </a:rPr>
            <a:t> </a:t>
          </a:r>
        </a:p>
      </dgm:t>
    </dgm:pt>
    <dgm:pt modelId="{A6048768-6F6A-4160-B25D-244ECB721086}" type="parTrans" cxnId="{558DC2D9-7C81-444F-8B97-4451E8CE65F9}">
      <dgm:prSet/>
      <dgm:spPr/>
      <dgm:t>
        <a:bodyPr/>
        <a:lstStyle/>
        <a:p>
          <a:endParaRPr lang="fr-FR"/>
        </a:p>
      </dgm:t>
    </dgm:pt>
    <dgm:pt modelId="{3358ECFE-D1D9-4360-9A5D-D7FB24557B41}" type="sibTrans" cxnId="{558DC2D9-7C81-444F-8B97-4451E8CE65F9}">
      <dgm:prSet/>
      <dgm:spPr/>
      <dgm:t>
        <a:bodyPr/>
        <a:lstStyle/>
        <a:p>
          <a:endParaRPr lang="fr-FR"/>
        </a:p>
      </dgm:t>
    </dgm:pt>
    <dgm:pt modelId="{9B1BE1A4-238A-4BAA-B8B6-D967B6562CA6}" type="pres">
      <dgm:prSet presAssocID="{21FA8B8A-C936-4886-B582-9C78CE772E86}" presName="rootnode" presStyleCnt="0">
        <dgm:presLayoutVars>
          <dgm:chMax/>
          <dgm:chPref/>
          <dgm:dir/>
          <dgm:animLvl val="lvl"/>
        </dgm:presLayoutVars>
      </dgm:prSet>
      <dgm:spPr/>
    </dgm:pt>
    <dgm:pt modelId="{44C31A77-F1E2-4A81-869E-DB8B02B70D40}" type="pres">
      <dgm:prSet presAssocID="{0E7F16C9-0C81-48F9-B95D-A0D96A6B8B72}" presName="composite" presStyleCnt="0"/>
      <dgm:spPr/>
    </dgm:pt>
    <dgm:pt modelId="{62839770-2883-4584-9587-E3F0A8A6A0C0}" type="pres">
      <dgm:prSet presAssocID="{0E7F16C9-0C81-48F9-B95D-A0D96A6B8B72}" presName="ParentText" presStyleLbl="node1" presStyleIdx="0" presStyleCnt="1" custScaleX="529112" custScaleY="202259" custLinFactX="-31145" custLinFactNeighborX="-100000" custLinFactNeighborY="-95590">
        <dgm:presLayoutVars>
          <dgm:chMax val="1"/>
          <dgm:chPref val="1"/>
          <dgm:bulletEnabled val="1"/>
        </dgm:presLayoutVars>
      </dgm:prSet>
      <dgm:spPr/>
    </dgm:pt>
  </dgm:ptLst>
  <dgm:cxnLst>
    <dgm:cxn modelId="{233A114D-CA96-4F5C-9547-43986A015B5C}" type="presOf" srcId="{21FA8B8A-C936-4886-B582-9C78CE772E86}" destId="{9B1BE1A4-238A-4BAA-B8B6-D967B6562CA6}" srcOrd="0" destOrd="0" presId="urn:microsoft.com/office/officeart/2005/8/layout/StepDownProcess"/>
    <dgm:cxn modelId="{B9327571-D909-4EDE-9CDE-7379EB57962A}" type="presOf" srcId="{0E7F16C9-0C81-48F9-B95D-A0D96A6B8B72}" destId="{62839770-2883-4584-9587-E3F0A8A6A0C0}" srcOrd="0" destOrd="0" presId="urn:microsoft.com/office/officeart/2005/8/layout/StepDownProcess"/>
    <dgm:cxn modelId="{558DC2D9-7C81-444F-8B97-4451E8CE65F9}" srcId="{21FA8B8A-C936-4886-B582-9C78CE772E86}" destId="{0E7F16C9-0C81-48F9-B95D-A0D96A6B8B72}" srcOrd="0" destOrd="0" parTransId="{A6048768-6F6A-4160-B25D-244ECB721086}" sibTransId="{3358ECFE-D1D9-4360-9A5D-D7FB24557B41}"/>
    <dgm:cxn modelId="{BE3EF265-87F2-42E6-9CA5-8A70C5569333}" type="presParOf" srcId="{9B1BE1A4-238A-4BAA-B8B6-D967B6562CA6}" destId="{44C31A77-F1E2-4A81-869E-DB8B02B70D40}" srcOrd="0" destOrd="0" presId="urn:microsoft.com/office/officeart/2005/8/layout/StepDownProcess"/>
    <dgm:cxn modelId="{D6681C54-A7B6-4403-943E-60BDFA8B971B}" type="presParOf" srcId="{44C31A77-F1E2-4A81-869E-DB8B02B70D40}" destId="{62839770-2883-4584-9587-E3F0A8A6A0C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12EC357-0900-48A6-A165-F2E56DCE379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83A6CBC1-1E17-4A6B-B552-BEE3F8FD590D}">
      <dgm:prSet phldrT="[Texte]" custT="1"/>
      <dgm:spPr/>
      <dgm:t>
        <a:bodyPr/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>
              <a:latin typeface="Palatino Linotype" panose="02040502050505030304" pitchFamily="18" charset="0"/>
              <a:ea typeface="+mn-ea"/>
              <a:cs typeface="+mn-cs"/>
            </a:rPr>
            <a:t>Classique</a:t>
          </a:r>
        </a:p>
      </dgm:t>
    </dgm:pt>
    <dgm:pt modelId="{D3F59983-1AD8-43D6-A254-F9A9357EFFC0}" type="parTrans" cxnId="{4A519AB6-7962-4A74-B9D3-FD1083543CAC}">
      <dgm:prSet/>
      <dgm:spPr/>
      <dgm:t>
        <a:bodyPr/>
        <a:lstStyle/>
        <a:p>
          <a:endParaRPr lang="fr-FR"/>
        </a:p>
      </dgm:t>
    </dgm:pt>
    <dgm:pt modelId="{BEA7BF40-A026-410F-8750-F2C9F0C1A13C}" type="sibTrans" cxnId="{4A519AB6-7962-4A74-B9D3-FD1083543CAC}">
      <dgm:prSet/>
      <dgm:spPr/>
      <dgm:t>
        <a:bodyPr/>
        <a:lstStyle/>
        <a:p>
          <a:endParaRPr lang="fr-FR"/>
        </a:p>
      </dgm:t>
    </dgm:pt>
    <dgm:pt modelId="{2142D91B-1F24-4AB0-A3FC-3ACC9BCDA434}">
      <dgm:prSet phldrT="[Texte]" custT="1"/>
      <dgm:spPr/>
      <dgm:t>
        <a:bodyPr/>
        <a:lstStyle/>
        <a:p>
          <a:r>
            <a:rPr lang="fr-FR" sz="2200" b="1" dirty="0">
              <a:latin typeface="Palatino Linotype" panose="02040502050505030304" pitchFamily="18" charset="0"/>
            </a:rPr>
            <a:t>VGG16</a:t>
          </a:r>
          <a:endParaRPr lang="fr-FR" sz="2200" dirty="0"/>
        </a:p>
      </dgm:t>
    </dgm:pt>
    <dgm:pt modelId="{A20A4631-CE9C-4AD1-AF66-C8339FFFB0A8}" type="parTrans" cxnId="{FF7FAAB1-5C46-4E20-A939-5674750F2447}">
      <dgm:prSet/>
      <dgm:spPr/>
      <dgm:t>
        <a:bodyPr/>
        <a:lstStyle/>
        <a:p>
          <a:endParaRPr lang="fr-FR"/>
        </a:p>
      </dgm:t>
    </dgm:pt>
    <dgm:pt modelId="{74E44CAB-6A7D-4A23-AD5A-CFFEC31177A2}" type="sibTrans" cxnId="{FF7FAAB1-5C46-4E20-A939-5674750F2447}">
      <dgm:prSet/>
      <dgm:spPr/>
      <dgm:t>
        <a:bodyPr/>
        <a:lstStyle/>
        <a:p>
          <a:endParaRPr lang="fr-FR"/>
        </a:p>
      </dgm:t>
    </dgm:pt>
    <dgm:pt modelId="{029519CD-4A74-4BFD-9926-DC785E58413C}">
      <dgm:prSet phldrT="[Texte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 pitchFamily="18" charset="0"/>
              <a:ea typeface="+mn-ea"/>
              <a:cs typeface="+mn-cs"/>
            </a:rPr>
            <a:t>SIFT</a:t>
          </a:r>
        </a:p>
      </dgm:t>
    </dgm:pt>
    <dgm:pt modelId="{7413BAAB-1776-4F67-A2E0-19AA94707124}" type="parTrans" cxnId="{9F1BE7F6-E73E-4D91-9597-5DFCE7DCC112}">
      <dgm:prSet/>
      <dgm:spPr/>
      <dgm:t>
        <a:bodyPr/>
        <a:lstStyle/>
        <a:p>
          <a:endParaRPr lang="fr-FR"/>
        </a:p>
      </dgm:t>
    </dgm:pt>
    <dgm:pt modelId="{933E6F43-2036-4F8E-B444-6B4FD329D10E}" type="sibTrans" cxnId="{9F1BE7F6-E73E-4D91-9597-5DFCE7DCC112}">
      <dgm:prSet/>
      <dgm:spPr/>
      <dgm:t>
        <a:bodyPr/>
        <a:lstStyle/>
        <a:p>
          <a:endParaRPr lang="fr-FR"/>
        </a:p>
      </dgm:t>
    </dgm:pt>
    <dgm:pt modelId="{3B89044F-D661-4359-9A14-D8749DE62E20}">
      <dgm:prSet phldrT="[Texte]" custT="1"/>
      <dgm:spPr/>
      <dgm:t>
        <a:bodyPr/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>
              <a:latin typeface="Palatino Linotype" panose="02040502050505030304" pitchFamily="18" charset="0"/>
              <a:ea typeface="+mn-ea"/>
              <a:cs typeface="+mn-cs"/>
            </a:rPr>
            <a:t>Réseaux de neurones</a:t>
          </a:r>
          <a:endParaRPr lang="fr-FR" sz="2700" b="1" kern="1200" dirty="0"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558411DB-F3EB-454C-B179-54037851394D}" type="parTrans" cxnId="{5BA5EAFD-A998-4A67-8BFB-9A4A9F58EDCB}">
      <dgm:prSet/>
      <dgm:spPr/>
      <dgm:t>
        <a:bodyPr/>
        <a:lstStyle/>
        <a:p>
          <a:endParaRPr lang="fr-FR"/>
        </a:p>
      </dgm:t>
    </dgm:pt>
    <dgm:pt modelId="{AAF2DACC-C372-408E-95AD-FD1677E5491F}" type="sibTrans" cxnId="{5BA5EAFD-A998-4A67-8BFB-9A4A9F58EDCB}">
      <dgm:prSet/>
      <dgm:spPr/>
      <dgm:t>
        <a:bodyPr/>
        <a:lstStyle/>
        <a:p>
          <a:endParaRPr lang="fr-FR"/>
        </a:p>
      </dgm:t>
    </dgm:pt>
    <dgm:pt modelId="{6B71DDC6-9C29-4A9A-826A-FFBAD826ACA7}">
      <dgm:prSet phldrT="[Texte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A05A4299-C2A1-4813-B60C-E94F63E7CF2C}" type="parTrans" cxnId="{F3369389-0B24-431A-B1C4-371BC15C7639}">
      <dgm:prSet/>
      <dgm:spPr/>
      <dgm:t>
        <a:bodyPr/>
        <a:lstStyle/>
        <a:p>
          <a:endParaRPr lang="fr-FR"/>
        </a:p>
      </dgm:t>
    </dgm:pt>
    <dgm:pt modelId="{3B52BD76-0B45-48B5-9FF8-7DA44EB1F43D}" type="sibTrans" cxnId="{F3369389-0B24-431A-B1C4-371BC15C7639}">
      <dgm:prSet/>
      <dgm:spPr/>
      <dgm:t>
        <a:bodyPr/>
        <a:lstStyle/>
        <a:p>
          <a:endParaRPr lang="fr-FR"/>
        </a:p>
      </dgm:t>
    </dgm:pt>
    <dgm:pt modelId="{0440AD3F-6059-4D70-B047-128F6919F858}">
      <dgm:prSet phldrT="[Texte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A6E04E7C-7405-4335-8BE5-2AAEBD12213E}" type="parTrans" cxnId="{24E365A5-9D6C-46B4-9C03-C91F05BEAE04}">
      <dgm:prSet/>
      <dgm:spPr/>
      <dgm:t>
        <a:bodyPr/>
        <a:lstStyle/>
        <a:p>
          <a:endParaRPr lang="fr-FR"/>
        </a:p>
      </dgm:t>
    </dgm:pt>
    <dgm:pt modelId="{73F390BE-B108-4220-9960-A72E6CB86480}" type="sibTrans" cxnId="{24E365A5-9D6C-46B4-9C03-C91F05BEAE04}">
      <dgm:prSet/>
      <dgm:spPr/>
      <dgm:t>
        <a:bodyPr/>
        <a:lstStyle/>
        <a:p>
          <a:endParaRPr lang="fr-FR"/>
        </a:p>
      </dgm:t>
    </dgm:pt>
    <dgm:pt modelId="{E7011DBA-6FA4-4386-814F-68DED12D3344}" type="pres">
      <dgm:prSet presAssocID="{012EC357-0900-48A6-A165-F2E56DCE379D}" presName="linear" presStyleCnt="0">
        <dgm:presLayoutVars>
          <dgm:animLvl val="lvl"/>
          <dgm:resizeHandles val="exact"/>
        </dgm:presLayoutVars>
      </dgm:prSet>
      <dgm:spPr/>
    </dgm:pt>
    <dgm:pt modelId="{68CEA8F6-3D70-4DCB-BA93-F2F55DB13BAA}" type="pres">
      <dgm:prSet presAssocID="{83A6CBC1-1E17-4A6B-B552-BEE3F8FD590D}" presName="parentText" presStyleLbl="node1" presStyleIdx="0" presStyleCnt="2" custLinFactNeighborX="-21785" custLinFactNeighborY="4000">
        <dgm:presLayoutVars>
          <dgm:chMax val="0"/>
          <dgm:bulletEnabled val="1"/>
        </dgm:presLayoutVars>
      </dgm:prSet>
      <dgm:spPr/>
    </dgm:pt>
    <dgm:pt modelId="{4B9A0FAB-50CD-4E16-B4B9-8E5F15ACC999}" type="pres">
      <dgm:prSet presAssocID="{83A6CBC1-1E17-4A6B-B552-BEE3F8FD590D}" presName="childText" presStyleLbl="revTx" presStyleIdx="0" presStyleCnt="2">
        <dgm:presLayoutVars>
          <dgm:bulletEnabled val="1"/>
        </dgm:presLayoutVars>
      </dgm:prSet>
      <dgm:spPr/>
    </dgm:pt>
    <dgm:pt modelId="{7ECEB4A1-8FDD-49D8-8A59-A37847108A25}" type="pres">
      <dgm:prSet presAssocID="{3B89044F-D661-4359-9A14-D8749DE62E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101DA3E-2111-4134-8422-C3DFDC8F1DAD}" type="pres">
      <dgm:prSet presAssocID="{3B89044F-D661-4359-9A14-D8749DE62E2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35B0100-8715-4AD7-88F1-DBCAD892C51C}" type="presOf" srcId="{2142D91B-1F24-4AB0-A3FC-3ACC9BCDA434}" destId="{9101DA3E-2111-4134-8422-C3DFDC8F1DAD}" srcOrd="0" destOrd="0" presId="urn:microsoft.com/office/officeart/2005/8/layout/vList2"/>
    <dgm:cxn modelId="{AD88F038-FFBA-414A-B720-256D539E6CE7}" type="presOf" srcId="{3B89044F-D661-4359-9A14-D8749DE62E20}" destId="{7ECEB4A1-8FDD-49D8-8A59-A37847108A25}" srcOrd="0" destOrd="0" presId="urn:microsoft.com/office/officeart/2005/8/layout/vList2"/>
    <dgm:cxn modelId="{A2D8C55E-BC5E-4624-BD94-7F52106544C3}" type="presOf" srcId="{0440AD3F-6059-4D70-B047-128F6919F858}" destId="{4B9A0FAB-50CD-4E16-B4B9-8E5F15ACC999}" srcOrd="0" destOrd="1" presId="urn:microsoft.com/office/officeart/2005/8/layout/vList2"/>
    <dgm:cxn modelId="{369CF542-2C23-4A38-8D40-41BBB0569BBF}" type="presOf" srcId="{012EC357-0900-48A6-A165-F2E56DCE379D}" destId="{E7011DBA-6FA4-4386-814F-68DED12D3344}" srcOrd="0" destOrd="0" presId="urn:microsoft.com/office/officeart/2005/8/layout/vList2"/>
    <dgm:cxn modelId="{1DA8AA49-C4BB-4AF1-9848-ECD730B0AB3A}" type="presOf" srcId="{83A6CBC1-1E17-4A6B-B552-BEE3F8FD590D}" destId="{68CEA8F6-3D70-4DCB-BA93-F2F55DB13BAA}" srcOrd="0" destOrd="0" presId="urn:microsoft.com/office/officeart/2005/8/layout/vList2"/>
    <dgm:cxn modelId="{F3369389-0B24-431A-B1C4-371BC15C7639}" srcId="{83A6CBC1-1E17-4A6B-B552-BEE3F8FD590D}" destId="{6B71DDC6-9C29-4A9A-826A-FFBAD826ACA7}" srcOrd="2" destOrd="0" parTransId="{A05A4299-C2A1-4813-B60C-E94F63E7CF2C}" sibTransId="{3B52BD76-0B45-48B5-9FF8-7DA44EB1F43D}"/>
    <dgm:cxn modelId="{8D4D019B-77E9-4174-9D76-29B15472F955}" type="presOf" srcId="{6B71DDC6-9C29-4A9A-826A-FFBAD826ACA7}" destId="{4B9A0FAB-50CD-4E16-B4B9-8E5F15ACC999}" srcOrd="0" destOrd="2" presId="urn:microsoft.com/office/officeart/2005/8/layout/vList2"/>
    <dgm:cxn modelId="{24E365A5-9D6C-46B4-9C03-C91F05BEAE04}" srcId="{83A6CBC1-1E17-4A6B-B552-BEE3F8FD590D}" destId="{0440AD3F-6059-4D70-B047-128F6919F858}" srcOrd="1" destOrd="0" parTransId="{A6E04E7C-7405-4335-8BE5-2AAEBD12213E}" sibTransId="{73F390BE-B108-4220-9960-A72E6CB86480}"/>
    <dgm:cxn modelId="{FF7FAAB1-5C46-4E20-A939-5674750F2447}" srcId="{3B89044F-D661-4359-9A14-D8749DE62E20}" destId="{2142D91B-1F24-4AB0-A3FC-3ACC9BCDA434}" srcOrd="0" destOrd="0" parTransId="{A20A4631-CE9C-4AD1-AF66-C8339FFFB0A8}" sibTransId="{74E44CAB-6A7D-4A23-AD5A-CFFEC31177A2}"/>
    <dgm:cxn modelId="{4A519AB6-7962-4A74-B9D3-FD1083543CAC}" srcId="{012EC357-0900-48A6-A165-F2E56DCE379D}" destId="{83A6CBC1-1E17-4A6B-B552-BEE3F8FD590D}" srcOrd="0" destOrd="0" parTransId="{D3F59983-1AD8-43D6-A254-F9A9357EFFC0}" sibTransId="{BEA7BF40-A026-410F-8750-F2C9F0C1A13C}"/>
    <dgm:cxn modelId="{335036CC-4C3D-45A5-984A-89B2318FAF1D}" type="presOf" srcId="{029519CD-4A74-4BFD-9926-DC785E58413C}" destId="{4B9A0FAB-50CD-4E16-B4B9-8E5F15ACC999}" srcOrd="0" destOrd="0" presId="urn:microsoft.com/office/officeart/2005/8/layout/vList2"/>
    <dgm:cxn modelId="{9F1BE7F6-E73E-4D91-9597-5DFCE7DCC112}" srcId="{83A6CBC1-1E17-4A6B-B552-BEE3F8FD590D}" destId="{029519CD-4A74-4BFD-9926-DC785E58413C}" srcOrd="0" destOrd="0" parTransId="{7413BAAB-1776-4F67-A2E0-19AA94707124}" sibTransId="{933E6F43-2036-4F8E-B444-6B4FD329D10E}"/>
    <dgm:cxn modelId="{5BA5EAFD-A998-4A67-8BFB-9A4A9F58EDCB}" srcId="{012EC357-0900-48A6-A165-F2E56DCE379D}" destId="{3B89044F-D661-4359-9A14-D8749DE62E20}" srcOrd="1" destOrd="0" parTransId="{558411DB-F3EB-454C-B179-54037851394D}" sibTransId="{AAF2DACC-C372-408E-95AD-FD1677E5491F}"/>
    <dgm:cxn modelId="{7DDC5C35-C7BC-441B-92EF-641C009F795B}" type="presParOf" srcId="{E7011DBA-6FA4-4386-814F-68DED12D3344}" destId="{68CEA8F6-3D70-4DCB-BA93-F2F55DB13BAA}" srcOrd="0" destOrd="0" presId="urn:microsoft.com/office/officeart/2005/8/layout/vList2"/>
    <dgm:cxn modelId="{E8873E4A-CC29-4DB7-A66C-A7497A71C9BD}" type="presParOf" srcId="{E7011DBA-6FA4-4386-814F-68DED12D3344}" destId="{4B9A0FAB-50CD-4E16-B4B9-8E5F15ACC999}" srcOrd="1" destOrd="0" presId="urn:microsoft.com/office/officeart/2005/8/layout/vList2"/>
    <dgm:cxn modelId="{3870AF1D-0316-47E7-BB73-DD0BB911E9DB}" type="presParOf" srcId="{E7011DBA-6FA4-4386-814F-68DED12D3344}" destId="{7ECEB4A1-8FDD-49D8-8A59-A37847108A25}" srcOrd="2" destOrd="0" presId="urn:microsoft.com/office/officeart/2005/8/layout/vList2"/>
    <dgm:cxn modelId="{C53A33F8-20B0-40AB-AD75-5081F2A0DED5}" type="presParOf" srcId="{E7011DBA-6FA4-4386-814F-68DED12D3344}" destId="{9101DA3E-2111-4134-8422-C3DFDC8F1D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592E9C7-8815-476E-9A99-56FA0A0B48F2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5A09185A-0230-4AF8-9B29-167B4B5637DF}">
      <dgm:prSet phldrT="[Texte]" custT="1"/>
      <dgm:spPr/>
      <dgm:t>
        <a:bodyPr/>
        <a:lstStyle/>
        <a:p>
          <a:r>
            <a:rPr lang="fr-FR" sz="2400" dirty="0"/>
            <a:t>PCA</a:t>
          </a:r>
        </a:p>
      </dgm:t>
    </dgm:pt>
    <dgm:pt modelId="{0D7940A0-42B7-48F0-A481-F8CF9C50E98A}" type="parTrans" cxnId="{F3ECB636-11F4-4D3A-B491-B4DFECDF082C}">
      <dgm:prSet/>
      <dgm:spPr/>
      <dgm:t>
        <a:bodyPr/>
        <a:lstStyle/>
        <a:p>
          <a:endParaRPr lang="fr-FR"/>
        </a:p>
      </dgm:t>
    </dgm:pt>
    <dgm:pt modelId="{C58001E6-2EAB-4D39-8947-C54159E1EE41}" type="sibTrans" cxnId="{F3ECB636-11F4-4D3A-B491-B4DFECDF082C}">
      <dgm:prSet/>
      <dgm:spPr/>
      <dgm:t>
        <a:bodyPr/>
        <a:lstStyle/>
        <a:p>
          <a:endParaRPr lang="fr-FR"/>
        </a:p>
      </dgm:t>
    </dgm:pt>
    <dgm:pt modelId="{273D866E-684D-4F3D-BCB2-72D821EAE57E}">
      <dgm:prSet phldrT="[Texte]" custT="1"/>
      <dgm:spPr/>
      <dgm:t>
        <a:bodyPr/>
        <a:lstStyle/>
        <a:p>
          <a:r>
            <a:rPr lang="fr-FR" sz="2000" b="0" i="1" dirty="0"/>
            <a:t>réduction de dimensionnalité</a:t>
          </a:r>
          <a:endParaRPr lang="fr-FR" sz="2000" dirty="0"/>
        </a:p>
      </dgm:t>
    </dgm:pt>
    <dgm:pt modelId="{A7B3A6D5-8243-4DBE-8E6D-209159F23C87}" type="parTrans" cxnId="{C511FF7A-A09B-4CE2-ABCB-148B832600E3}">
      <dgm:prSet/>
      <dgm:spPr/>
      <dgm:t>
        <a:bodyPr/>
        <a:lstStyle/>
        <a:p>
          <a:endParaRPr lang="fr-FR"/>
        </a:p>
      </dgm:t>
    </dgm:pt>
    <dgm:pt modelId="{41CCF377-562C-4A9A-A16A-DBA36F16D2F3}" type="sibTrans" cxnId="{C511FF7A-A09B-4CE2-ABCB-148B832600E3}">
      <dgm:prSet/>
      <dgm:spPr/>
      <dgm:t>
        <a:bodyPr/>
        <a:lstStyle/>
        <a:p>
          <a:endParaRPr lang="fr-FR"/>
        </a:p>
      </dgm:t>
    </dgm:pt>
    <dgm:pt modelId="{24896F71-7769-43B6-AF22-04ECDA5C0851}">
      <dgm:prSet phldrT="[Texte]" custT="1"/>
      <dgm:spPr/>
      <dgm:t>
        <a:bodyPr/>
        <a:lstStyle/>
        <a:p>
          <a:r>
            <a:rPr lang="fr-FR" sz="2400" dirty="0"/>
            <a:t>T-SNE</a:t>
          </a:r>
        </a:p>
      </dgm:t>
    </dgm:pt>
    <dgm:pt modelId="{10A36209-B280-4AC0-BF74-06CE4BB90F58}" type="parTrans" cxnId="{01829DC1-2F37-47A5-ADBF-300C45BA87F7}">
      <dgm:prSet/>
      <dgm:spPr/>
      <dgm:t>
        <a:bodyPr/>
        <a:lstStyle/>
        <a:p>
          <a:endParaRPr lang="fr-FR"/>
        </a:p>
      </dgm:t>
    </dgm:pt>
    <dgm:pt modelId="{CAD8F230-3445-485E-924E-A99E242EDD47}" type="sibTrans" cxnId="{01829DC1-2F37-47A5-ADBF-300C45BA87F7}">
      <dgm:prSet/>
      <dgm:spPr/>
      <dgm:t>
        <a:bodyPr/>
        <a:lstStyle/>
        <a:p>
          <a:endParaRPr lang="fr-FR"/>
        </a:p>
      </dgm:t>
    </dgm:pt>
    <dgm:pt modelId="{FEDF64DA-15CA-41F3-8667-721CB9785794}">
      <dgm:prSet phldrT="[Texte]" custT="1"/>
      <dgm:spPr/>
      <dgm:t>
        <a:bodyPr/>
        <a:lstStyle/>
        <a:p>
          <a:r>
            <a:rPr lang="fr-FR" sz="2000" b="0" i="1" dirty="0"/>
            <a:t>meilleure séparation des clusters</a:t>
          </a:r>
          <a:endParaRPr lang="fr-FR" sz="1800" dirty="0"/>
        </a:p>
      </dgm:t>
    </dgm:pt>
    <dgm:pt modelId="{846A1FC8-99CE-443D-96EA-C12B05E06994}" type="parTrans" cxnId="{0917452F-FC58-4DC4-B924-1A0587198B09}">
      <dgm:prSet/>
      <dgm:spPr/>
      <dgm:t>
        <a:bodyPr/>
        <a:lstStyle/>
        <a:p>
          <a:endParaRPr lang="fr-FR"/>
        </a:p>
      </dgm:t>
    </dgm:pt>
    <dgm:pt modelId="{37C8FF8E-52B5-4492-A790-C8492CBD7ED1}" type="sibTrans" cxnId="{0917452F-FC58-4DC4-B924-1A0587198B09}">
      <dgm:prSet/>
      <dgm:spPr/>
      <dgm:t>
        <a:bodyPr/>
        <a:lstStyle/>
        <a:p>
          <a:endParaRPr lang="fr-FR"/>
        </a:p>
      </dgm:t>
    </dgm:pt>
    <dgm:pt modelId="{DA39FA36-B7BB-4FF4-8E80-872847E8D8E6}">
      <dgm:prSet phldrT="[Texte]" custT="1"/>
      <dgm:spPr/>
      <dgm:t>
        <a:bodyPr/>
        <a:lstStyle/>
        <a:p>
          <a:r>
            <a:rPr lang="fr-FR" sz="2000" b="0" i="1" dirty="0"/>
            <a:t>atténuation du bruit</a:t>
          </a:r>
          <a:endParaRPr lang="fr-FR" sz="2000" dirty="0"/>
        </a:p>
      </dgm:t>
    </dgm:pt>
    <dgm:pt modelId="{030ECF06-37F4-4319-B6B8-1F43A64AB311}" type="parTrans" cxnId="{8BEF6E46-837F-4B5A-A043-F7EF5195B226}">
      <dgm:prSet/>
      <dgm:spPr/>
      <dgm:t>
        <a:bodyPr/>
        <a:lstStyle/>
        <a:p>
          <a:endParaRPr lang="fr-FR"/>
        </a:p>
      </dgm:t>
    </dgm:pt>
    <dgm:pt modelId="{89C6A41E-E518-4304-A1C5-1E6E15414EAD}" type="sibTrans" cxnId="{8BEF6E46-837F-4B5A-A043-F7EF5195B226}">
      <dgm:prSet/>
      <dgm:spPr/>
      <dgm:t>
        <a:bodyPr/>
        <a:lstStyle/>
        <a:p>
          <a:endParaRPr lang="fr-FR"/>
        </a:p>
      </dgm:t>
    </dgm:pt>
    <dgm:pt modelId="{458824A3-9640-47A0-9BD3-3FC11E9EAA82}">
      <dgm:prSet phldrT="[Texte]" custT="1"/>
      <dgm:spPr/>
      <dgm:t>
        <a:bodyPr/>
        <a:lstStyle/>
        <a:p>
          <a:endParaRPr lang="fr-FR" sz="2000" dirty="0"/>
        </a:p>
      </dgm:t>
    </dgm:pt>
    <dgm:pt modelId="{9DF50A46-4850-414A-9BCE-3A2308BEDF93}" type="parTrans" cxnId="{95164C49-1E13-432C-9A01-D6282DFD9094}">
      <dgm:prSet/>
      <dgm:spPr/>
      <dgm:t>
        <a:bodyPr/>
        <a:lstStyle/>
        <a:p>
          <a:endParaRPr lang="fr-FR"/>
        </a:p>
      </dgm:t>
    </dgm:pt>
    <dgm:pt modelId="{4C743B84-C6EB-4096-8C63-077477749569}" type="sibTrans" cxnId="{95164C49-1E13-432C-9A01-D6282DFD9094}">
      <dgm:prSet/>
      <dgm:spPr/>
      <dgm:t>
        <a:bodyPr/>
        <a:lstStyle/>
        <a:p>
          <a:endParaRPr lang="fr-FR"/>
        </a:p>
      </dgm:t>
    </dgm:pt>
    <dgm:pt modelId="{7AB05045-F5D7-4E47-90C6-78CAEEDEA97F}">
      <dgm:prSet phldrT="[Texte]" custT="1"/>
      <dgm:spPr/>
      <dgm:t>
        <a:bodyPr/>
        <a:lstStyle/>
        <a:p>
          <a:r>
            <a:rPr lang="fr-FR" sz="2000" b="0" i="1" dirty="0"/>
            <a:t>amélioration de la visualisation</a:t>
          </a:r>
          <a:endParaRPr lang="fr-FR" sz="1800" dirty="0"/>
        </a:p>
      </dgm:t>
    </dgm:pt>
    <dgm:pt modelId="{9D7FE8CC-4D97-43A8-9E5E-D1DC1395E4FA}" type="parTrans" cxnId="{D53B6F2C-EB64-4DA2-8B8E-4D9A063606F4}">
      <dgm:prSet/>
      <dgm:spPr/>
      <dgm:t>
        <a:bodyPr/>
        <a:lstStyle/>
        <a:p>
          <a:endParaRPr lang="fr-FR"/>
        </a:p>
      </dgm:t>
    </dgm:pt>
    <dgm:pt modelId="{790351E0-9902-44EF-BA36-D3314D8D9845}" type="sibTrans" cxnId="{D53B6F2C-EB64-4DA2-8B8E-4D9A063606F4}">
      <dgm:prSet/>
      <dgm:spPr/>
      <dgm:t>
        <a:bodyPr/>
        <a:lstStyle/>
        <a:p>
          <a:endParaRPr lang="fr-FR"/>
        </a:p>
      </dgm:t>
    </dgm:pt>
    <dgm:pt modelId="{68A42552-7E20-4B2B-99E7-252258E9E5F6}" type="pres">
      <dgm:prSet presAssocID="{5592E9C7-8815-476E-9A99-56FA0A0B48F2}" presName="linear" presStyleCnt="0">
        <dgm:presLayoutVars>
          <dgm:animLvl val="lvl"/>
          <dgm:resizeHandles val="exact"/>
        </dgm:presLayoutVars>
      </dgm:prSet>
      <dgm:spPr/>
    </dgm:pt>
    <dgm:pt modelId="{669B2E8D-680A-4F40-92A5-352FE7E00CF4}" type="pres">
      <dgm:prSet presAssocID="{5A09185A-0230-4AF8-9B29-167B4B5637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5B439E-641A-4DBB-B89B-61EF74F43655}" type="pres">
      <dgm:prSet presAssocID="{5A09185A-0230-4AF8-9B29-167B4B5637DF}" presName="childText" presStyleLbl="revTx" presStyleIdx="0" presStyleCnt="2">
        <dgm:presLayoutVars>
          <dgm:bulletEnabled val="1"/>
        </dgm:presLayoutVars>
      </dgm:prSet>
      <dgm:spPr/>
    </dgm:pt>
    <dgm:pt modelId="{A42E9AC5-BCFE-4E45-8873-7C7BD26B47F6}" type="pres">
      <dgm:prSet presAssocID="{24896F71-7769-43B6-AF22-04ECDA5C08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2CF06B-7139-4673-A88E-4E048DFF5A3A}" type="pres">
      <dgm:prSet presAssocID="{24896F71-7769-43B6-AF22-04ECDA5C08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F82132A-36D4-4DEF-AC0E-64164D4326C7}" type="presOf" srcId="{273D866E-684D-4F3D-BCB2-72D821EAE57E}" destId="{515B439E-641A-4DBB-B89B-61EF74F43655}" srcOrd="0" destOrd="0" presId="urn:microsoft.com/office/officeart/2005/8/layout/vList2"/>
    <dgm:cxn modelId="{D53B6F2C-EB64-4DA2-8B8E-4D9A063606F4}" srcId="{24896F71-7769-43B6-AF22-04ECDA5C0851}" destId="{7AB05045-F5D7-4E47-90C6-78CAEEDEA97F}" srcOrd="1" destOrd="0" parTransId="{9D7FE8CC-4D97-43A8-9E5E-D1DC1395E4FA}" sibTransId="{790351E0-9902-44EF-BA36-D3314D8D9845}"/>
    <dgm:cxn modelId="{0917452F-FC58-4DC4-B924-1A0587198B09}" srcId="{24896F71-7769-43B6-AF22-04ECDA5C0851}" destId="{FEDF64DA-15CA-41F3-8667-721CB9785794}" srcOrd="0" destOrd="0" parTransId="{846A1FC8-99CE-443D-96EA-C12B05E06994}" sibTransId="{37C8FF8E-52B5-4492-A790-C8492CBD7ED1}"/>
    <dgm:cxn modelId="{F3ECB636-11F4-4D3A-B491-B4DFECDF082C}" srcId="{5592E9C7-8815-476E-9A99-56FA0A0B48F2}" destId="{5A09185A-0230-4AF8-9B29-167B4B5637DF}" srcOrd="0" destOrd="0" parTransId="{0D7940A0-42B7-48F0-A481-F8CF9C50E98A}" sibTransId="{C58001E6-2EAB-4D39-8947-C54159E1EE41}"/>
    <dgm:cxn modelId="{82C48C3B-42FF-41C8-8528-6DF9AD381462}" type="presOf" srcId="{DA39FA36-B7BB-4FF4-8E80-872847E8D8E6}" destId="{515B439E-641A-4DBB-B89B-61EF74F43655}" srcOrd="0" destOrd="1" presId="urn:microsoft.com/office/officeart/2005/8/layout/vList2"/>
    <dgm:cxn modelId="{F238A844-158C-448C-8263-D7CCDAD6C1E4}" type="presOf" srcId="{458824A3-9640-47A0-9BD3-3FC11E9EAA82}" destId="{515B439E-641A-4DBB-B89B-61EF74F43655}" srcOrd="0" destOrd="2" presId="urn:microsoft.com/office/officeart/2005/8/layout/vList2"/>
    <dgm:cxn modelId="{8BEF6E46-837F-4B5A-A043-F7EF5195B226}" srcId="{5A09185A-0230-4AF8-9B29-167B4B5637DF}" destId="{DA39FA36-B7BB-4FF4-8E80-872847E8D8E6}" srcOrd="1" destOrd="0" parTransId="{030ECF06-37F4-4319-B6B8-1F43A64AB311}" sibTransId="{89C6A41E-E518-4304-A1C5-1E6E15414EAD}"/>
    <dgm:cxn modelId="{95164C49-1E13-432C-9A01-D6282DFD9094}" srcId="{5A09185A-0230-4AF8-9B29-167B4B5637DF}" destId="{458824A3-9640-47A0-9BD3-3FC11E9EAA82}" srcOrd="2" destOrd="0" parTransId="{9DF50A46-4850-414A-9BCE-3A2308BEDF93}" sibTransId="{4C743B84-C6EB-4096-8C63-077477749569}"/>
    <dgm:cxn modelId="{220A8F69-D19E-432C-8C59-2721EAB6D9EE}" type="presOf" srcId="{5A09185A-0230-4AF8-9B29-167B4B5637DF}" destId="{669B2E8D-680A-4F40-92A5-352FE7E00CF4}" srcOrd="0" destOrd="0" presId="urn:microsoft.com/office/officeart/2005/8/layout/vList2"/>
    <dgm:cxn modelId="{C511FF7A-A09B-4CE2-ABCB-148B832600E3}" srcId="{5A09185A-0230-4AF8-9B29-167B4B5637DF}" destId="{273D866E-684D-4F3D-BCB2-72D821EAE57E}" srcOrd="0" destOrd="0" parTransId="{A7B3A6D5-8243-4DBE-8E6D-209159F23C87}" sibTransId="{41CCF377-562C-4A9A-A16A-DBA36F16D2F3}"/>
    <dgm:cxn modelId="{9EBFA58F-2DCF-4508-A3B6-0C8B553007CF}" type="presOf" srcId="{7AB05045-F5D7-4E47-90C6-78CAEEDEA97F}" destId="{C92CF06B-7139-4673-A88E-4E048DFF5A3A}" srcOrd="0" destOrd="1" presId="urn:microsoft.com/office/officeart/2005/8/layout/vList2"/>
    <dgm:cxn modelId="{01829DC1-2F37-47A5-ADBF-300C45BA87F7}" srcId="{5592E9C7-8815-476E-9A99-56FA0A0B48F2}" destId="{24896F71-7769-43B6-AF22-04ECDA5C0851}" srcOrd="1" destOrd="0" parTransId="{10A36209-B280-4AC0-BF74-06CE4BB90F58}" sibTransId="{CAD8F230-3445-485E-924E-A99E242EDD47}"/>
    <dgm:cxn modelId="{5A9CB0C4-35CC-4A6A-9E00-A1DED77EE1C6}" type="presOf" srcId="{5592E9C7-8815-476E-9A99-56FA0A0B48F2}" destId="{68A42552-7E20-4B2B-99E7-252258E9E5F6}" srcOrd="0" destOrd="0" presId="urn:microsoft.com/office/officeart/2005/8/layout/vList2"/>
    <dgm:cxn modelId="{E9608DEA-7FD6-4DCF-8695-35AC46D50ACF}" type="presOf" srcId="{24896F71-7769-43B6-AF22-04ECDA5C0851}" destId="{A42E9AC5-BCFE-4E45-8873-7C7BD26B47F6}" srcOrd="0" destOrd="0" presId="urn:microsoft.com/office/officeart/2005/8/layout/vList2"/>
    <dgm:cxn modelId="{341EBBF9-1A91-46C1-88B6-BA24C046D00F}" type="presOf" srcId="{FEDF64DA-15CA-41F3-8667-721CB9785794}" destId="{C92CF06B-7139-4673-A88E-4E048DFF5A3A}" srcOrd="0" destOrd="0" presId="urn:microsoft.com/office/officeart/2005/8/layout/vList2"/>
    <dgm:cxn modelId="{E752AC36-F731-48B1-9F5F-2DFE105E3B3B}" type="presParOf" srcId="{68A42552-7E20-4B2B-99E7-252258E9E5F6}" destId="{669B2E8D-680A-4F40-92A5-352FE7E00CF4}" srcOrd="0" destOrd="0" presId="urn:microsoft.com/office/officeart/2005/8/layout/vList2"/>
    <dgm:cxn modelId="{98CF2B5B-5DE3-4B23-8A2B-5B58A5447676}" type="presParOf" srcId="{68A42552-7E20-4B2B-99E7-252258E9E5F6}" destId="{515B439E-641A-4DBB-B89B-61EF74F43655}" srcOrd="1" destOrd="0" presId="urn:microsoft.com/office/officeart/2005/8/layout/vList2"/>
    <dgm:cxn modelId="{8D34025D-F9A9-48C5-8B48-69B343DA76B2}" type="presParOf" srcId="{68A42552-7E20-4B2B-99E7-252258E9E5F6}" destId="{A42E9AC5-BCFE-4E45-8873-7C7BD26B47F6}" srcOrd="2" destOrd="0" presId="urn:microsoft.com/office/officeart/2005/8/layout/vList2"/>
    <dgm:cxn modelId="{AFDB5635-6E67-4E21-89AD-E5A6633AE2AA}" type="presParOf" srcId="{68A42552-7E20-4B2B-99E7-252258E9E5F6}" destId="{C92CF06B-7139-4673-A88E-4E048DFF5A3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79DFA0E-8775-4642-8878-DB5EB17F6937}" type="doc">
      <dgm:prSet loTypeId="urn:microsoft.com/office/officeart/2005/8/layout/orgChart1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fr-FR"/>
        </a:p>
      </dgm:t>
    </dgm:pt>
    <dgm:pt modelId="{77B9AFE7-4218-42CE-B58D-6399B0662D9B}">
      <dgm:prSet phldrT="[Texte]"/>
      <dgm:spPr/>
      <dgm:t>
        <a:bodyPr/>
        <a:lstStyle/>
        <a:p>
          <a:r>
            <a:rPr lang="fr-FR" dirty="0" err="1"/>
            <a:t>Dataset</a:t>
          </a:r>
          <a:r>
            <a:rPr lang="fr-FR" dirty="0"/>
            <a:t> image</a:t>
          </a:r>
        </a:p>
      </dgm:t>
    </dgm:pt>
    <dgm:pt modelId="{F115C7F2-4271-484D-818E-7D5A44B467C0}" type="parTrans" cxnId="{8580B65E-AC48-44C5-91A3-D7A32CF572FA}">
      <dgm:prSet/>
      <dgm:spPr/>
      <dgm:t>
        <a:bodyPr/>
        <a:lstStyle/>
        <a:p>
          <a:endParaRPr lang="fr-FR"/>
        </a:p>
      </dgm:t>
    </dgm:pt>
    <dgm:pt modelId="{84D56785-756A-435A-BE53-7483E1A8F6E8}" type="sibTrans" cxnId="{8580B65E-AC48-44C5-91A3-D7A32CF572FA}">
      <dgm:prSet/>
      <dgm:spPr/>
      <dgm:t>
        <a:bodyPr/>
        <a:lstStyle/>
        <a:p>
          <a:endParaRPr lang="fr-FR"/>
        </a:p>
      </dgm:t>
    </dgm:pt>
    <dgm:pt modelId="{6267F44E-DA60-4A8B-9DF2-CF46F858ED80}">
      <dgm:prSet phldrT="[Texte]"/>
      <dgm:spPr/>
      <dgm:t>
        <a:bodyPr/>
        <a:lstStyle/>
        <a:p>
          <a:r>
            <a:rPr lang="fr-FR" dirty="0"/>
            <a:t>Train </a:t>
          </a:r>
        </a:p>
        <a:p>
          <a:r>
            <a:rPr lang="fr-FR" dirty="0"/>
            <a:t>70%</a:t>
          </a:r>
        </a:p>
      </dgm:t>
    </dgm:pt>
    <dgm:pt modelId="{7836BC01-56F1-49E4-8BD3-C4481A3E2B27}" type="parTrans" cxnId="{9DAF69E7-13A9-4F60-9C50-4ED8CF046E9C}">
      <dgm:prSet/>
      <dgm:spPr/>
      <dgm:t>
        <a:bodyPr/>
        <a:lstStyle/>
        <a:p>
          <a:endParaRPr lang="fr-FR"/>
        </a:p>
      </dgm:t>
    </dgm:pt>
    <dgm:pt modelId="{C96E57B3-DEC6-4FD9-AD92-4A1369C27743}" type="sibTrans" cxnId="{9DAF69E7-13A9-4F60-9C50-4ED8CF046E9C}">
      <dgm:prSet/>
      <dgm:spPr/>
      <dgm:t>
        <a:bodyPr/>
        <a:lstStyle/>
        <a:p>
          <a:endParaRPr lang="fr-FR"/>
        </a:p>
      </dgm:t>
    </dgm:pt>
    <dgm:pt modelId="{BCA30447-3C07-4F89-9284-89E7DF0D1E99}">
      <dgm:prSet phldrT="[Texte]"/>
      <dgm:spPr/>
      <dgm:t>
        <a:bodyPr/>
        <a:lstStyle/>
        <a:p>
          <a:r>
            <a:rPr lang="fr-FR" dirty="0"/>
            <a:t>Validation</a:t>
          </a:r>
        </a:p>
        <a:p>
          <a:r>
            <a:rPr lang="fr-FR" dirty="0"/>
            <a:t> 21%</a:t>
          </a:r>
        </a:p>
      </dgm:t>
    </dgm:pt>
    <dgm:pt modelId="{3008F96D-4A38-4B61-BA57-AB02F37063B6}" type="parTrans" cxnId="{A3B53B6D-170A-4B2C-B324-273017FDF3F5}">
      <dgm:prSet/>
      <dgm:spPr/>
      <dgm:t>
        <a:bodyPr/>
        <a:lstStyle/>
        <a:p>
          <a:endParaRPr lang="fr-FR"/>
        </a:p>
      </dgm:t>
    </dgm:pt>
    <dgm:pt modelId="{5AF4E42C-B2B8-43A5-A8D0-B450538FCAE9}" type="sibTrans" cxnId="{A3B53B6D-170A-4B2C-B324-273017FDF3F5}">
      <dgm:prSet/>
      <dgm:spPr/>
      <dgm:t>
        <a:bodyPr/>
        <a:lstStyle/>
        <a:p>
          <a:endParaRPr lang="fr-FR"/>
        </a:p>
      </dgm:t>
    </dgm:pt>
    <dgm:pt modelId="{65D1094B-2F0B-4B72-85A3-84ABD791BF23}">
      <dgm:prSet phldrT="[Texte]"/>
      <dgm:spPr/>
      <dgm:t>
        <a:bodyPr/>
        <a:lstStyle/>
        <a:p>
          <a:r>
            <a:rPr lang="fr-FR" dirty="0"/>
            <a:t>Test </a:t>
          </a:r>
        </a:p>
        <a:p>
          <a:r>
            <a:rPr lang="fr-FR" dirty="0"/>
            <a:t>9%</a:t>
          </a:r>
        </a:p>
      </dgm:t>
    </dgm:pt>
    <dgm:pt modelId="{1BEBF9CC-D1B5-49BC-9A29-8970D0078DCD}" type="parTrans" cxnId="{13AE0BE9-15A6-4D9A-A133-54E1D3028368}">
      <dgm:prSet/>
      <dgm:spPr/>
      <dgm:t>
        <a:bodyPr/>
        <a:lstStyle/>
        <a:p>
          <a:endParaRPr lang="fr-FR"/>
        </a:p>
      </dgm:t>
    </dgm:pt>
    <dgm:pt modelId="{7023AC88-48F2-4530-B785-DFECD9D6A9BC}" type="sibTrans" cxnId="{13AE0BE9-15A6-4D9A-A133-54E1D3028368}">
      <dgm:prSet/>
      <dgm:spPr/>
      <dgm:t>
        <a:bodyPr/>
        <a:lstStyle/>
        <a:p>
          <a:endParaRPr lang="fr-FR"/>
        </a:p>
      </dgm:t>
    </dgm:pt>
    <dgm:pt modelId="{465845D0-C192-409B-B669-40FFCA79CC25}" type="pres">
      <dgm:prSet presAssocID="{579DFA0E-8775-4642-8878-DB5EB17F693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3311D8-732E-4F5C-903E-584FD3CDB8CA}" type="pres">
      <dgm:prSet presAssocID="{77B9AFE7-4218-42CE-B58D-6399B0662D9B}" presName="hierRoot1" presStyleCnt="0">
        <dgm:presLayoutVars>
          <dgm:hierBranch val="init"/>
        </dgm:presLayoutVars>
      </dgm:prSet>
      <dgm:spPr/>
    </dgm:pt>
    <dgm:pt modelId="{FD790ED9-6E3C-407C-B130-EC8135C781C5}" type="pres">
      <dgm:prSet presAssocID="{77B9AFE7-4218-42CE-B58D-6399B0662D9B}" presName="rootComposite1" presStyleCnt="0"/>
      <dgm:spPr/>
    </dgm:pt>
    <dgm:pt modelId="{85522B83-05FC-4D33-B353-67FAE1D9F081}" type="pres">
      <dgm:prSet presAssocID="{77B9AFE7-4218-42CE-B58D-6399B0662D9B}" presName="rootText1" presStyleLbl="node0" presStyleIdx="0" presStyleCnt="1">
        <dgm:presLayoutVars>
          <dgm:chPref val="3"/>
        </dgm:presLayoutVars>
      </dgm:prSet>
      <dgm:spPr/>
    </dgm:pt>
    <dgm:pt modelId="{4D90C811-EC0E-4E74-8855-6C9AC677837E}" type="pres">
      <dgm:prSet presAssocID="{77B9AFE7-4218-42CE-B58D-6399B0662D9B}" presName="rootConnector1" presStyleLbl="node1" presStyleIdx="0" presStyleCnt="0"/>
      <dgm:spPr/>
    </dgm:pt>
    <dgm:pt modelId="{E62CF4D0-0F7D-41AE-AAEB-F94639706151}" type="pres">
      <dgm:prSet presAssocID="{77B9AFE7-4218-42CE-B58D-6399B0662D9B}" presName="hierChild2" presStyleCnt="0"/>
      <dgm:spPr/>
    </dgm:pt>
    <dgm:pt modelId="{3F4BDF4D-C326-4EF3-ADBA-4F7512EEC8B9}" type="pres">
      <dgm:prSet presAssocID="{7836BC01-56F1-49E4-8BD3-C4481A3E2B27}" presName="Name37" presStyleLbl="parChTrans1D2" presStyleIdx="0" presStyleCnt="3"/>
      <dgm:spPr/>
    </dgm:pt>
    <dgm:pt modelId="{AD40A902-2F85-43DA-88CB-F27583357FC3}" type="pres">
      <dgm:prSet presAssocID="{6267F44E-DA60-4A8B-9DF2-CF46F858ED80}" presName="hierRoot2" presStyleCnt="0">
        <dgm:presLayoutVars>
          <dgm:hierBranch val="init"/>
        </dgm:presLayoutVars>
      </dgm:prSet>
      <dgm:spPr/>
    </dgm:pt>
    <dgm:pt modelId="{BFEC3F4C-7DD4-4BB1-9162-D14C8CE1CD0D}" type="pres">
      <dgm:prSet presAssocID="{6267F44E-DA60-4A8B-9DF2-CF46F858ED80}" presName="rootComposite" presStyleCnt="0"/>
      <dgm:spPr/>
    </dgm:pt>
    <dgm:pt modelId="{31806116-A4A5-4234-AC2E-D1A7C87711A2}" type="pres">
      <dgm:prSet presAssocID="{6267F44E-DA60-4A8B-9DF2-CF46F858ED80}" presName="rootText" presStyleLbl="node2" presStyleIdx="0" presStyleCnt="3">
        <dgm:presLayoutVars>
          <dgm:chPref val="3"/>
        </dgm:presLayoutVars>
      </dgm:prSet>
      <dgm:spPr/>
    </dgm:pt>
    <dgm:pt modelId="{F8BF1D93-0721-444B-A027-1AECF762B7AB}" type="pres">
      <dgm:prSet presAssocID="{6267F44E-DA60-4A8B-9DF2-CF46F858ED80}" presName="rootConnector" presStyleLbl="node2" presStyleIdx="0" presStyleCnt="3"/>
      <dgm:spPr/>
    </dgm:pt>
    <dgm:pt modelId="{1E52FE1F-3DE3-429C-9205-219538950AAC}" type="pres">
      <dgm:prSet presAssocID="{6267F44E-DA60-4A8B-9DF2-CF46F858ED80}" presName="hierChild4" presStyleCnt="0"/>
      <dgm:spPr/>
    </dgm:pt>
    <dgm:pt modelId="{A563D738-1CFC-498D-991F-DCB4F49686A7}" type="pres">
      <dgm:prSet presAssocID="{6267F44E-DA60-4A8B-9DF2-CF46F858ED80}" presName="hierChild5" presStyleCnt="0"/>
      <dgm:spPr/>
    </dgm:pt>
    <dgm:pt modelId="{90931CCE-C803-45A2-8C7D-B12D15959BDD}" type="pres">
      <dgm:prSet presAssocID="{3008F96D-4A38-4B61-BA57-AB02F37063B6}" presName="Name37" presStyleLbl="parChTrans1D2" presStyleIdx="1" presStyleCnt="3"/>
      <dgm:spPr/>
    </dgm:pt>
    <dgm:pt modelId="{B1D6BC82-2617-471E-AC35-13F2D2DF9353}" type="pres">
      <dgm:prSet presAssocID="{BCA30447-3C07-4F89-9284-89E7DF0D1E99}" presName="hierRoot2" presStyleCnt="0">
        <dgm:presLayoutVars>
          <dgm:hierBranch val="init"/>
        </dgm:presLayoutVars>
      </dgm:prSet>
      <dgm:spPr/>
    </dgm:pt>
    <dgm:pt modelId="{68727228-BDD5-4EE2-8E7C-54C40356F2D2}" type="pres">
      <dgm:prSet presAssocID="{BCA30447-3C07-4F89-9284-89E7DF0D1E99}" presName="rootComposite" presStyleCnt="0"/>
      <dgm:spPr/>
    </dgm:pt>
    <dgm:pt modelId="{9506B337-7763-40F6-B92B-28BD53C9F6DB}" type="pres">
      <dgm:prSet presAssocID="{BCA30447-3C07-4F89-9284-89E7DF0D1E99}" presName="rootText" presStyleLbl="node2" presStyleIdx="1" presStyleCnt="3">
        <dgm:presLayoutVars>
          <dgm:chPref val="3"/>
        </dgm:presLayoutVars>
      </dgm:prSet>
      <dgm:spPr/>
    </dgm:pt>
    <dgm:pt modelId="{D19E607E-4B8F-46B5-A7F5-03262825CDB6}" type="pres">
      <dgm:prSet presAssocID="{BCA30447-3C07-4F89-9284-89E7DF0D1E99}" presName="rootConnector" presStyleLbl="node2" presStyleIdx="1" presStyleCnt="3"/>
      <dgm:spPr/>
    </dgm:pt>
    <dgm:pt modelId="{1F461553-9719-4D9E-8664-EBD8F700CF64}" type="pres">
      <dgm:prSet presAssocID="{BCA30447-3C07-4F89-9284-89E7DF0D1E99}" presName="hierChild4" presStyleCnt="0"/>
      <dgm:spPr/>
    </dgm:pt>
    <dgm:pt modelId="{EF879501-A377-45FF-8AAB-CD1C839AF009}" type="pres">
      <dgm:prSet presAssocID="{BCA30447-3C07-4F89-9284-89E7DF0D1E99}" presName="hierChild5" presStyleCnt="0"/>
      <dgm:spPr/>
    </dgm:pt>
    <dgm:pt modelId="{01270F7E-1502-496C-8DAF-9CF5D48A936B}" type="pres">
      <dgm:prSet presAssocID="{1BEBF9CC-D1B5-49BC-9A29-8970D0078DCD}" presName="Name37" presStyleLbl="parChTrans1D2" presStyleIdx="2" presStyleCnt="3"/>
      <dgm:spPr/>
    </dgm:pt>
    <dgm:pt modelId="{E0869E13-EF97-471F-BCC2-A0D186F086FE}" type="pres">
      <dgm:prSet presAssocID="{65D1094B-2F0B-4B72-85A3-84ABD791BF23}" presName="hierRoot2" presStyleCnt="0">
        <dgm:presLayoutVars>
          <dgm:hierBranch val="init"/>
        </dgm:presLayoutVars>
      </dgm:prSet>
      <dgm:spPr/>
    </dgm:pt>
    <dgm:pt modelId="{AC624F81-6D64-4610-80FA-5002AEC5B070}" type="pres">
      <dgm:prSet presAssocID="{65D1094B-2F0B-4B72-85A3-84ABD791BF23}" presName="rootComposite" presStyleCnt="0"/>
      <dgm:spPr/>
    </dgm:pt>
    <dgm:pt modelId="{249C9714-1BE1-4DAA-8A36-07EE5260D33B}" type="pres">
      <dgm:prSet presAssocID="{65D1094B-2F0B-4B72-85A3-84ABD791BF23}" presName="rootText" presStyleLbl="node2" presStyleIdx="2" presStyleCnt="3">
        <dgm:presLayoutVars>
          <dgm:chPref val="3"/>
        </dgm:presLayoutVars>
      </dgm:prSet>
      <dgm:spPr/>
    </dgm:pt>
    <dgm:pt modelId="{77E34BBA-E2E0-4B84-88ED-D0F4E1B8A6B2}" type="pres">
      <dgm:prSet presAssocID="{65D1094B-2F0B-4B72-85A3-84ABD791BF23}" presName="rootConnector" presStyleLbl="node2" presStyleIdx="2" presStyleCnt="3"/>
      <dgm:spPr/>
    </dgm:pt>
    <dgm:pt modelId="{C3686949-6AF9-4E06-BF1C-8B16AF347622}" type="pres">
      <dgm:prSet presAssocID="{65D1094B-2F0B-4B72-85A3-84ABD791BF23}" presName="hierChild4" presStyleCnt="0"/>
      <dgm:spPr/>
    </dgm:pt>
    <dgm:pt modelId="{F8469C55-0CD9-4E96-80BE-1BB13BE40035}" type="pres">
      <dgm:prSet presAssocID="{65D1094B-2F0B-4B72-85A3-84ABD791BF23}" presName="hierChild5" presStyleCnt="0"/>
      <dgm:spPr/>
    </dgm:pt>
    <dgm:pt modelId="{1EDF7453-66C2-44AB-A54B-2A6DC0357192}" type="pres">
      <dgm:prSet presAssocID="{77B9AFE7-4218-42CE-B58D-6399B0662D9B}" presName="hierChild3" presStyleCnt="0"/>
      <dgm:spPr/>
    </dgm:pt>
  </dgm:ptLst>
  <dgm:cxnLst>
    <dgm:cxn modelId="{32E18430-6F84-4D0A-84DF-B04F83C51371}" type="presOf" srcId="{77B9AFE7-4218-42CE-B58D-6399B0662D9B}" destId="{85522B83-05FC-4D33-B353-67FAE1D9F081}" srcOrd="0" destOrd="0" presId="urn:microsoft.com/office/officeart/2005/8/layout/orgChart1"/>
    <dgm:cxn modelId="{B15F9D3F-169B-434E-B339-946B39F4EBCE}" type="presOf" srcId="{3008F96D-4A38-4B61-BA57-AB02F37063B6}" destId="{90931CCE-C803-45A2-8C7D-B12D15959BDD}" srcOrd="0" destOrd="0" presId="urn:microsoft.com/office/officeart/2005/8/layout/orgChart1"/>
    <dgm:cxn modelId="{8580B65E-AC48-44C5-91A3-D7A32CF572FA}" srcId="{579DFA0E-8775-4642-8878-DB5EB17F6937}" destId="{77B9AFE7-4218-42CE-B58D-6399B0662D9B}" srcOrd="0" destOrd="0" parTransId="{F115C7F2-4271-484D-818E-7D5A44B467C0}" sibTransId="{84D56785-756A-435A-BE53-7483E1A8F6E8}"/>
    <dgm:cxn modelId="{A3B53B6D-170A-4B2C-B324-273017FDF3F5}" srcId="{77B9AFE7-4218-42CE-B58D-6399B0662D9B}" destId="{BCA30447-3C07-4F89-9284-89E7DF0D1E99}" srcOrd="1" destOrd="0" parTransId="{3008F96D-4A38-4B61-BA57-AB02F37063B6}" sibTransId="{5AF4E42C-B2B8-43A5-A8D0-B450538FCAE9}"/>
    <dgm:cxn modelId="{714F2551-3E57-4900-9FE5-0E9FE046D968}" type="presOf" srcId="{BCA30447-3C07-4F89-9284-89E7DF0D1E99}" destId="{D19E607E-4B8F-46B5-A7F5-03262825CDB6}" srcOrd="1" destOrd="0" presId="urn:microsoft.com/office/officeart/2005/8/layout/orgChart1"/>
    <dgm:cxn modelId="{3E81A352-BC96-4204-B29D-ADA46191159B}" type="presOf" srcId="{6267F44E-DA60-4A8B-9DF2-CF46F858ED80}" destId="{F8BF1D93-0721-444B-A027-1AECF762B7AB}" srcOrd="1" destOrd="0" presId="urn:microsoft.com/office/officeart/2005/8/layout/orgChart1"/>
    <dgm:cxn modelId="{64FE9577-9A69-453F-8574-3A5403AF5037}" type="presOf" srcId="{7836BC01-56F1-49E4-8BD3-C4481A3E2B27}" destId="{3F4BDF4D-C326-4EF3-ADBA-4F7512EEC8B9}" srcOrd="0" destOrd="0" presId="urn:microsoft.com/office/officeart/2005/8/layout/orgChart1"/>
    <dgm:cxn modelId="{4BC122AA-DA0C-4198-BB8D-3B6D1EE88D72}" type="presOf" srcId="{65D1094B-2F0B-4B72-85A3-84ABD791BF23}" destId="{249C9714-1BE1-4DAA-8A36-07EE5260D33B}" srcOrd="0" destOrd="0" presId="urn:microsoft.com/office/officeart/2005/8/layout/orgChart1"/>
    <dgm:cxn modelId="{308B59AB-DAB0-4D6B-9233-F15976BDC8AC}" type="presOf" srcId="{65D1094B-2F0B-4B72-85A3-84ABD791BF23}" destId="{77E34BBA-E2E0-4B84-88ED-D0F4E1B8A6B2}" srcOrd="1" destOrd="0" presId="urn:microsoft.com/office/officeart/2005/8/layout/orgChart1"/>
    <dgm:cxn modelId="{984B39BB-CE95-41B3-A60F-E061CC01EAEB}" type="presOf" srcId="{6267F44E-DA60-4A8B-9DF2-CF46F858ED80}" destId="{31806116-A4A5-4234-AC2E-D1A7C87711A2}" srcOrd="0" destOrd="0" presId="urn:microsoft.com/office/officeart/2005/8/layout/orgChart1"/>
    <dgm:cxn modelId="{070CADCA-2F12-49BF-91E5-4EE6F06CF26A}" type="presOf" srcId="{579DFA0E-8775-4642-8878-DB5EB17F6937}" destId="{465845D0-C192-409B-B669-40FFCA79CC25}" srcOrd="0" destOrd="0" presId="urn:microsoft.com/office/officeart/2005/8/layout/orgChart1"/>
    <dgm:cxn modelId="{A6F313CC-894B-472D-98A7-72F9E4C684B6}" type="presOf" srcId="{BCA30447-3C07-4F89-9284-89E7DF0D1E99}" destId="{9506B337-7763-40F6-B92B-28BD53C9F6DB}" srcOrd="0" destOrd="0" presId="urn:microsoft.com/office/officeart/2005/8/layout/orgChart1"/>
    <dgm:cxn modelId="{689973E5-6239-4F71-A949-7FF9D8B7CB05}" type="presOf" srcId="{1BEBF9CC-D1B5-49BC-9A29-8970D0078DCD}" destId="{01270F7E-1502-496C-8DAF-9CF5D48A936B}" srcOrd="0" destOrd="0" presId="urn:microsoft.com/office/officeart/2005/8/layout/orgChart1"/>
    <dgm:cxn modelId="{9DAF69E7-13A9-4F60-9C50-4ED8CF046E9C}" srcId="{77B9AFE7-4218-42CE-B58D-6399B0662D9B}" destId="{6267F44E-DA60-4A8B-9DF2-CF46F858ED80}" srcOrd="0" destOrd="0" parTransId="{7836BC01-56F1-49E4-8BD3-C4481A3E2B27}" sibTransId="{C96E57B3-DEC6-4FD9-AD92-4A1369C27743}"/>
    <dgm:cxn modelId="{13AE0BE9-15A6-4D9A-A133-54E1D3028368}" srcId="{77B9AFE7-4218-42CE-B58D-6399B0662D9B}" destId="{65D1094B-2F0B-4B72-85A3-84ABD791BF23}" srcOrd="2" destOrd="0" parTransId="{1BEBF9CC-D1B5-49BC-9A29-8970D0078DCD}" sibTransId="{7023AC88-48F2-4530-B785-DFECD9D6A9BC}"/>
    <dgm:cxn modelId="{53E4E5ED-F02D-49D5-8BAC-6B9A232C344B}" type="presOf" srcId="{77B9AFE7-4218-42CE-B58D-6399B0662D9B}" destId="{4D90C811-EC0E-4E74-8855-6C9AC677837E}" srcOrd="1" destOrd="0" presId="urn:microsoft.com/office/officeart/2005/8/layout/orgChart1"/>
    <dgm:cxn modelId="{A60293D9-F10B-4867-8ED5-B6E00E238C74}" type="presParOf" srcId="{465845D0-C192-409B-B669-40FFCA79CC25}" destId="{5B3311D8-732E-4F5C-903E-584FD3CDB8CA}" srcOrd="0" destOrd="0" presId="urn:microsoft.com/office/officeart/2005/8/layout/orgChart1"/>
    <dgm:cxn modelId="{73FCAA07-C1E5-441A-BCF3-51E850F5D899}" type="presParOf" srcId="{5B3311D8-732E-4F5C-903E-584FD3CDB8CA}" destId="{FD790ED9-6E3C-407C-B130-EC8135C781C5}" srcOrd="0" destOrd="0" presId="urn:microsoft.com/office/officeart/2005/8/layout/orgChart1"/>
    <dgm:cxn modelId="{E5F11126-5395-4C80-9DA2-13CC894E063C}" type="presParOf" srcId="{FD790ED9-6E3C-407C-B130-EC8135C781C5}" destId="{85522B83-05FC-4D33-B353-67FAE1D9F081}" srcOrd="0" destOrd="0" presId="urn:microsoft.com/office/officeart/2005/8/layout/orgChart1"/>
    <dgm:cxn modelId="{C938E857-5239-4EBD-BDAE-F4542C7C7E8E}" type="presParOf" srcId="{FD790ED9-6E3C-407C-B130-EC8135C781C5}" destId="{4D90C811-EC0E-4E74-8855-6C9AC677837E}" srcOrd="1" destOrd="0" presId="urn:microsoft.com/office/officeart/2005/8/layout/orgChart1"/>
    <dgm:cxn modelId="{553C96FC-6051-4457-8CF4-7169B52A3D91}" type="presParOf" srcId="{5B3311D8-732E-4F5C-903E-584FD3CDB8CA}" destId="{E62CF4D0-0F7D-41AE-AAEB-F94639706151}" srcOrd="1" destOrd="0" presId="urn:microsoft.com/office/officeart/2005/8/layout/orgChart1"/>
    <dgm:cxn modelId="{5F3195BE-DB47-4F8C-A95C-1F56F0D572D6}" type="presParOf" srcId="{E62CF4D0-0F7D-41AE-AAEB-F94639706151}" destId="{3F4BDF4D-C326-4EF3-ADBA-4F7512EEC8B9}" srcOrd="0" destOrd="0" presId="urn:microsoft.com/office/officeart/2005/8/layout/orgChart1"/>
    <dgm:cxn modelId="{9F5ADCA0-266E-4411-92FF-F005F833668B}" type="presParOf" srcId="{E62CF4D0-0F7D-41AE-AAEB-F94639706151}" destId="{AD40A902-2F85-43DA-88CB-F27583357FC3}" srcOrd="1" destOrd="0" presId="urn:microsoft.com/office/officeart/2005/8/layout/orgChart1"/>
    <dgm:cxn modelId="{4A471A81-9E3D-4BEB-A2DA-336712CBEEA2}" type="presParOf" srcId="{AD40A902-2F85-43DA-88CB-F27583357FC3}" destId="{BFEC3F4C-7DD4-4BB1-9162-D14C8CE1CD0D}" srcOrd="0" destOrd="0" presId="urn:microsoft.com/office/officeart/2005/8/layout/orgChart1"/>
    <dgm:cxn modelId="{FCA32E0C-1193-4C2D-8C5F-590886176A80}" type="presParOf" srcId="{BFEC3F4C-7DD4-4BB1-9162-D14C8CE1CD0D}" destId="{31806116-A4A5-4234-AC2E-D1A7C87711A2}" srcOrd="0" destOrd="0" presId="urn:microsoft.com/office/officeart/2005/8/layout/orgChart1"/>
    <dgm:cxn modelId="{E932511B-F6FF-47B1-9B13-6B9EC6F89326}" type="presParOf" srcId="{BFEC3F4C-7DD4-4BB1-9162-D14C8CE1CD0D}" destId="{F8BF1D93-0721-444B-A027-1AECF762B7AB}" srcOrd="1" destOrd="0" presId="urn:microsoft.com/office/officeart/2005/8/layout/orgChart1"/>
    <dgm:cxn modelId="{007E4172-28C8-4845-B1DF-B9DF7C79CCAB}" type="presParOf" srcId="{AD40A902-2F85-43DA-88CB-F27583357FC3}" destId="{1E52FE1F-3DE3-429C-9205-219538950AAC}" srcOrd="1" destOrd="0" presId="urn:microsoft.com/office/officeart/2005/8/layout/orgChart1"/>
    <dgm:cxn modelId="{CF25C74B-920D-4FA4-BBA8-7B6AA1D4D98A}" type="presParOf" srcId="{AD40A902-2F85-43DA-88CB-F27583357FC3}" destId="{A563D738-1CFC-498D-991F-DCB4F49686A7}" srcOrd="2" destOrd="0" presId="urn:microsoft.com/office/officeart/2005/8/layout/orgChart1"/>
    <dgm:cxn modelId="{CCAA45B2-ED4A-4A70-B147-2EAF6F50D7BA}" type="presParOf" srcId="{E62CF4D0-0F7D-41AE-AAEB-F94639706151}" destId="{90931CCE-C803-45A2-8C7D-B12D15959BDD}" srcOrd="2" destOrd="0" presId="urn:microsoft.com/office/officeart/2005/8/layout/orgChart1"/>
    <dgm:cxn modelId="{69D59D0F-B72B-4503-832A-1B68D84C5F8B}" type="presParOf" srcId="{E62CF4D0-0F7D-41AE-AAEB-F94639706151}" destId="{B1D6BC82-2617-471E-AC35-13F2D2DF9353}" srcOrd="3" destOrd="0" presId="urn:microsoft.com/office/officeart/2005/8/layout/orgChart1"/>
    <dgm:cxn modelId="{D67FD6FC-0972-4931-ADBA-04432FD4DC9B}" type="presParOf" srcId="{B1D6BC82-2617-471E-AC35-13F2D2DF9353}" destId="{68727228-BDD5-4EE2-8E7C-54C40356F2D2}" srcOrd="0" destOrd="0" presId="urn:microsoft.com/office/officeart/2005/8/layout/orgChart1"/>
    <dgm:cxn modelId="{04CC6BFA-88FD-410B-AA43-E30721375B89}" type="presParOf" srcId="{68727228-BDD5-4EE2-8E7C-54C40356F2D2}" destId="{9506B337-7763-40F6-B92B-28BD53C9F6DB}" srcOrd="0" destOrd="0" presId="urn:microsoft.com/office/officeart/2005/8/layout/orgChart1"/>
    <dgm:cxn modelId="{3A51B1C6-D638-439E-9B15-C2751F60F138}" type="presParOf" srcId="{68727228-BDD5-4EE2-8E7C-54C40356F2D2}" destId="{D19E607E-4B8F-46B5-A7F5-03262825CDB6}" srcOrd="1" destOrd="0" presId="urn:microsoft.com/office/officeart/2005/8/layout/orgChart1"/>
    <dgm:cxn modelId="{64D54E3D-1977-49D4-9365-D234C0DF610D}" type="presParOf" srcId="{B1D6BC82-2617-471E-AC35-13F2D2DF9353}" destId="{1F461553-9719-4D9E-8664-EBD8F700CF64}" srcOrd="1" destOrd="0" presId="urn:microsoft.com/office/officeart/2005/8/layout/orgChart1"/>
    <dgm:cxn modelId="{B5501525-1593-4201-B980-3D9376B4759D}" type="presParOf" srcId="{B1D6BC82-2617-471E-AC35-13F2D2DF9353}" destId="{EF879501-A377-45FF-8AAB-CD1C839AF009}" srcOrd="2" destOrd="0" presId="urn:microsoft.com/office/officeart/2005/8/layout/orgChart1"/>
    <dgm:cxn modelId="{B0D24936-7B1F-4A15-8003-FC877C209C5E}" type="presParOf" srcId="{E62CF4D0-0F7D-41AE-AAEB-F94639706151}" destId="{01270F7E-1502-496C-8DAF-9CF5D48A936B}" srcOrd="4" destOrd="0" presId="urn:microsoft.com/office/officeart/2005/8/layout/orgChart1"/>
    <dgm:cxn modelId="{F2BE2CF7-E081-4A58-A732-63E3A29B416F}" type="presParOf" srcId="{E62CF4D0-0F7D-41AE-AAEB-F94639706151}" destId="{E0869E13-EF97-471F-BCC2-A0D186F086FE}" srcOrd="5" destOrd="0" presId="urn:microsoft.com/office/officeart/2005/8/layout/orgChart1"/>
    <dgm:cxn modelId="{EF22D99D-E209-49CC-A430-0B66ACAE4AB8}" type="presParOf" srcId="{E0869E13-EF97-471F-BCC2-A0D186F086FE}" destId="{AC624F81-6D64-4610-80FA-5002AEC5B070}" srcOrd="0" destOrd="0" presId="urn:microsoft.com/office/officeart/2005/8/layout/orgChart1"/>
    <dgm:cxn modelId="{5DC4E147-1C8F-4EB5-B2BB-115CD6A0FF8E}" type="presParOf" srcId="{AC624F81-6D64-4610-80FA-5002AEC5B070}" destId="{249C9714-1BE1-4DAA-8A36-07EE5260D33B}" srcOrd="0" destOrd="0" presId="urn:microsoft.com/office/officeart/2005/8/layout/orgChart1"/>
    <dgm:cxn modelId="{894C1A21-68F7-4F97-AE82-363108CB097B}" type="presParOf" srcId="{AC624F81-6D64-4610-80FA-5002AEC5B070}" destId="{77E34BBA-E2E0-4B84-88ED-D0F4E1B8A6B2}" srcOrd="1" destOrd="0" presId="urn:microsoft.com/office/officeart/2005/8/layout/orgChart1"/>
    <dgm:cxn modelId="{2ED0A2AC-F9F8-46F9-BBA9-7AA12F6CA49C}" type="presParOf" srcId="{E0869E13-EF97-471F-BCC2-A0D186F086FE}" destId="{C3686949-6AF9-4E06-BF1C-8B16AF347622}" srcOrd="1" destOrd="0" presId="urn:microsoft.com/office/officeart/2005/8/layout/orgChart1"/>
    <dgm:cxn modelId="{CE41BBB3-3CA3-4301-9A26-E85B90CDB574}" type="presParOf" srcId="{E0869E13-EF97-471F-BCC2-A0D186F086FE}" destId="{F8469C55-0CD9-4E96-80BE-1BB13BE40035}" srcOrd="2" destOrd="0" presId="urn:microsoft.com/office/officeart/2005/8/layout/orgChart1"/>
    <dgm:cxn modelId="{3A498ECE-4DC5-4CC4-B9D7-5FEDEAA4E700}" type="presParOf" srcId="{5B3311D8-732E-4F5C-903E-584FD3CDB8CA}" destId="{1EDF7453-66C2-44AB-A54B-2A6DC035719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CB37828-FB4D-425A-8A91-4B87E72670DE}" type="doc">
      <dgm:prSet loTypeId="urn:microsoft.com/office/officeart/2005/8/layout/process2" loCatId="process" qsTypeId="urn:microsoft.com/office/officeart/2005/8/quickstyle/simple1" qsCatId="simple" csTypeId="urn:microsoft.com/office/officeart/2005/8/colors/colorful2" csCatId="colorful" phldr="1"/>
      <dgm:spPr/>
    </dgm:pt>
    <dgm:pt modelId="{BC28C0C5-504F-4D0D-8739-0075E7984D30}">
      <dgm:prSet phldrT="[Texte]" custT="1"/>
      <dgm:spPr/>
      <dgm:t>
        <a:bodyPr/>
        <a:lstStyle/>
        <a:p>
          <a:r>
            <a:rPr lang="fr-FR" sz="2000" dirty="0"/>
            <a:t>Connexion à l’API Open Food </a:t>
          </a:r>
          <a:r>
            <a:rPr lang="fr-FR" sz="2000" dirty="0" err="1"/>
            <a:t>Facts</a:t>
          </a:r>
          <a:endParaRPr lang="fr-FR" sz="2000" dirty="0"/>
        </a:p>
      </dgm:t>
    </dgm:pt>
    <dgm:pt modelId="{7B149CC8-05EB-46C8-BC8E-D97367E4FE0B}" type="parTrans" cxnId="{F940E932-8AC5-44CF-8CD9-3031B85E2317}">
      <dgm:prSet/>
      <dgm:spPr/>
      <dgm:t>
        <a:bodyPr/>
        <a:lstStyle/>
        <a:p>
          <a:endParaRPr lang="fr-FR"/>
        </a:p>
      </dgm:t>
    </dgm:pt>
    <dgm:pt modelId="{94E0033F-F926-4C19-A168-0316596D383D}" type="sibTrans" cxnId="{F940E932-8AC5-44CF-8CD9-3031B85E2317}">
      <dgm:prSet/>
      <dgm:spPr/>
      <dgm:t>
        <a:bodyPr/>
        <a:lstStyle/>
        <a:p>
          <a:endParaRPr lang="fr-FR"/>
        </a:p>
      </dgm:t>
    </dgm:pt>
    <dgm:pt modelId="{398928BC-7167-4F54-8A9A-7FDFFE085EB7}">
      <dgm:prSet phldrT="[Texte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Récupération des produits « champagne »</a:t>
          </a:r>
        </a:p>
      </dgm:t>
    </dgm:pt>
    <dgm:pt modelId="{F1F9251E-6F54-450F-8FA4-BE2ABDF85423}" type="parTrans" cxnId="{86F77EF1-6F7E-421D-B61F-EFB99C992B0F}">
      <dgm:prSet/>
      <dgm:spPr/>
      <dgm:t>
        <a:bodyPr/>
        <a:lstStyle/>
        <a:p>
          <a:endParaRPr lang="fr-FR"/>
        </a:p>
      </dgm:t>
    </dgm:pt>
    <dgm:pt modelId="{EBD26118-F47D-4816-A946-5140B121F442}" type="sibTrans" cxnId="{86F77EF1-6F7E-421D-B61F-EFB99C992B0F}">
      <dgm:prSet/>
      <dgm:spPr/>
      <dgm:t>
        <a:bodyPr/>
        <a:lstStyle/>
        <a:p>
          <a:endParaRPr lang="fr-FR"/>
        </a:p>
      </dgm:t>
    </dgm:pt>
    <dgm:pt modelId="{4B2CA0B3-ED65-47DB-BA8B-92AC072C3066}">
      <dgm:prSet phldrT="[Texte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Extraction des 10 premiers produits</a:t>
          </a:r>
        </a:p>
      </dgm:t>
    </dgm:pt>
    <dgm:pt modelId="{9B2E0787-5645-4F4C-9D08-5DF527567FE5}" type="parTrans" cxnId="{59BE9FBB-8935-4C49-B6E9-AE133F7709E8}">
      <dgm:prSet/>
      <dgm:spPr/>
      <dgm:t>
        <a:bodyPr/>
        <a:lstStyle/>
        <a:p>
          <a:endParaRPr lang="fr-FR"/>
        </a:p>
      </dgm:t>
    </dgm:pt>
    <dgm:pt modelId="{DBDA3D89-3A90-46D8-BB49-1AC9F5B69CD3}" type="sibTrans" cxnId="{59BE9FBB-8935-4C49-B6E9-AE133F7709E8}">
      <dgm:prSet/>
      <dgm:spPr/>
      <dgm:t>
        <a:bodyPr/>
        <a:lstStyle/>
        <a:p>
          <a:endParaRPr lang="fr-FR"/>
        </a:p>
      </dgm:t>
    </dgm:pt>
    <dgm:pt modelId="{A024CAEF-D65B-4CBD-9C1F-471CAED9EA1C}">
      <dgm:prSet phldrT="[Texte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Extraction des informations désirées</a:t>
          </a:r>
        </a:p>
      </dgm:t>
    </dgm:pt>
    <dgm:pt modelId="{A671E477-847D-4D1F-9FBE-D4F12FAA15FD}" type="parTrans" cxnId="{000962B6-9F55-49A6-903C-13B8AB6AA026}">
      <dgm:prSet/>
      <dgm:spPr/>
      <dgm:t>
        <a:bodyPr/>
        <a:lstStyle/>
        <a:p>
          <a:endParaRPr lang="fr-FR"/>
        </a:p>
      </dgm:t>
    </dgm:pt>
    <dgm:pt modelId="{45D077ED-8409-4B90-BAF7-9E6F7CEF84F2}" type="sibTrans" cxnId="{000962B6-9F55-49A6-903C-13B8AB6AA026}">
      <dgm:prSet/>
      <dgm:spPr/>
      <dgm:t>
        <a:bodyPr/>
        <a:lstStyle/>
        <a:p>
          <a:endParaRPr lang="fr-FR"/>
        </a:p>
      </dgm:t>
    </dgm:pt>
    <dgm:pt modelId="{494D82A2-1CE9-41A1-A25A-DD32516E92B3}">
      <dgm:prSet phldrT="[Texte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Création du fichier csv</a:t>
          </a:r>
        </a:p>
      </dgm:t>
    </dgm:pt>
    <dgm:pt modelId="{7A3BD643-7A38-4A35-BE41-B0DD7615983D}" type="parTrans" cxnId="{DAD4D699-1A2E-46AA-86C7-74E8F2BA3D42}">
      <dgm:prSet/>
      <dgm:spPr/>
      <dgm:t>
        <a:bodyPr/>
        <a:lstStyle/>
        <a:p>
          <a:endParaRPr lang="fr-FR"/>
        </a:p>
      </dgm:t>
    </dgm:pt>
    <dgm:pt modelId="{82C2F64E-9D8C-4AA4-BF34-1107E8B2ECD5}" type="sibTrans" cxnId="{DAD4D699-1A2E-46AA-86C7-74E8F2BA3D42}">
      <dgm:prSet/>
      <dgm:spPr/>
      <dgm:t>
        <a:bodyPr/>
        <a:lstStyle/>
        <a:p>
          <a:endParaRPr lang="fr-FR"/>
        </a:p>
      </dgm:t>
    </dgm:pt>
    <dgm:pt modelId="{112E4713-95F5-48B1-91E8-BC84D750A273}">
      <dgm:prSet phldrT="[Texte]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Téléchargement des images</a:t>
          </a:r>
        </a:p>
      </dgm:t>
    </dgm:pt>
    <dgm:pt modelId="{383E0BA2-BB66-4223-8623-E0EFBCF80B46}" type="parTrans" cxnId="{9753B715-3E4E-4444-876E-6D7CDA7721AA}">
      <dgm:prSet/>
      <dgm:spPr/>
      <dgm:t>
        <a:bodyPr/>
        <a:lstStyle/>
        <a:p>
          <a:endParaRPr lang="fr-FR"/>
        </a:p>
      </dgm:t>
    </dgm:pt>
    <dgm:pt modelId="{7C1CDBD0-9BB3-400E-BF40-C8F615AA951D}" type="sibTrans" cxnId="{9753B715-3E4E-4444-876E-6D7CDA7721AA}">
      <dgm:prSet/>
      <dgm:spPr/>
      <dgm:t>
        <a:bodyPr/>
        <a:lstStyle/>
        <a:p>
          <a:endParaRPr lang="fr-FR"/>
        </a:p>
      </dgm:t>
    </dgm:pt>
    <dgm:pt modelId="{18B6B8E3-1E6A-47F1-B875-31F48F9827CD}" type="pres">
      <dgm:prSet presAssocID="{FCB37828-FB4D-425A-8A91-4B87E72670DE}" presName="linearFlow" presStyleCnt="0">
        <dgm:presLayoutVars>
          <dgm:resizeHandles val="exact"/>
        </dgm:presLayoutVars>
      </dgm:prSet>
      <dgm:spPr/>
    </dgm:pt>
    <dgm:pt modelId="{D50113C1-D82F-484F-BCAF-33BBC271367D}" type="pres">
      <dgm:prSet presAssocID="{BC28C0C5-504F-4D0D-8739-0075E7984D30}" presName="node" presStyleLbl="node1" presStyleIdx="0" presStyleCnt="6" custScaleX="235829">
        <dgm:presLayoutVars>
          <dgm:bulletEnabled val="1"/>
        </dgm:presLayoutVars>
      </dgm:prSet>
      <dgm:spPr/>
    </dgm:pt>
    <dgm:pt modelId="{2C44BFCD-3FE6-496A-9DEF-CAC22945D42B}" type="pres">
      <dgm:prSet presAssocID="{94E0033F-F926-4C19-A168-0316596D383D}" presName="sibTrans" presStyleLbl="sibTrans2D1" presStyleIdx="0" presStyleCnt="5"/>
      <dgm:spPr/>
    </dgm:pt>
    <dgm:pt modelId="{E402A149-A250-4250-A0E5-C9B996148C55}" type="pres">
      <dgm:prSet presAssocID="{94E0033F-F926-4C19-A168-0316596D383D}" presName="connectorText" presStyleLbl="sibTrans2D1" presStyleIdx="0" presStyleCnt="5"/>
      <dgm:spPr/>
    </dgm:pt>
    <dgm:pt modelId="{494077A8-6744-423D-956A-CDD5A9E3D6A5}" type="pres">
      <dgm:prSet presAssocID="{398928BC-7167-4F54-8A9A-7FDFFE085EB7}" presName="node" presStyleLbl="node1" presStyleIdx="1" presStyleCnt="6" custScaleX="235829">
        <dgm:presLayoutVars>
          <dgm:bulletEnabled val="1"/>
        </dgm:presLayoutVars>
      </dgm:prSet>
      <dgm:spPr/>
    </dgm:pt>
    <dgm:pt modelId="{194D7CF4-D900-4EE3-B12E-FC28D1E8E452}" type="pres">
      <dgm:prSet presAssocID="{EBD26118-F47D-4816-A946-5140B121F442}" presName="sibTrans" presStyleLbl="sibTrans2D1" presStyleIdx="1" presStyleCnt="5"/>
      <dgm:spPr/>
    </dgm:pt>
    <dgm:pt modelId="{9095E8D6-C694-4271-AB95-D1D8BE4E0BFE}" type="pres">
      <dgm:prSet presAssocID="{EBD26118-F47D-4816-A946-5140B121F442}" presName="connectorText" presStyleLbl="sibTrans2D1" presStyleIdx="1" presStyleCnt="5"/>
      <dgm:spPr/>
    </dgm:pt>
    <dgm:pt modelId="{A62ACCA9-31DC-483F-942E-1C521295E946}" type="pres">
      <dgm:prSet presAssocID="{4B2CA0B3-ED65-47DB-BA8B-92AC072C3066}" presName="node" presStyleLbl="node1" presStyleIdx="2" presStyleCnt="6" custScaleX="235829">
        <dgm:presLayoutVars>
          <dgm:bulletEnabled val="1"/>
        </dgm:presLayoutVars>
      </dgm:prSet>
      <dgm:spPr/>
    </dgm:pt>
    <dgm:pt modelId="{2905A720-2898-44EC-8138-C83824C6C613}" type="pres">
      <dgm:prSet presAssocID="{DBDA3D89-3A90-46D8-BB49-1AC9F5B69CD3}" presName="sibTrans" presStyleLbl="sibTrans2D1" presStyleIdx="2" presStyleCnt="5"/>
      <dgm:spPr/>
    </dgm:pt>
    <dgm:pt modelId="{B99A6242-9BE2-4C1F-82F6-C33F02ABE4F2}" type="pres">
      <dgm:prSet presAssocID="{DBDA3D89-3A90-46D8-BB49-1AC9F5B69CD3}" presName="connectorText" presStyleLbl="sibTrans2D1" presStyleIdx="2" presStyleCnt="5"/>
      <dgm:spPr/>
    </dgm:pt>
    <dgm:pt modelId="{2A52B48F-CF2D-4466-BCC4-310B6C4C9F92}" type="pres">
      <dgm:prSet presAssocID="{A024CAEF-D65B-4CBD-9C1F-471CAED9EA1C}" presName="node" presStyleLbl="node1" presStyleIdx="3" presStyleCnt="6" custScaleX="235829">
        <dgm:presLayoutVars>
          <dgm:bulletEnabled val="1"/>
        </dgm:presLayoutVars>
      </dgm:prSet>
      <dgm:spPr/>
    </dgm:pt>
    <dgm:pt modelId="{1373AE51-2BA8-482F-AAA7-7D73E2A96774}" type="pres">
      <dgm:prSet presAssocID="{45D077ED-8409-4B90-BAF7-9E6F7CEF84F2}" presName="sibTrans" presStyleLbl="sibTrans2D1" presStyleIdx="3" presStyleCnt="5"/>
      <dgm:spPr/>
    </dgm:pt>
    <dgm:pt modelId="{C8B08AF6-7F9A-4B63-B508-CEC0C5A5ECA2}" type="pres">
      <dgm:prSet presAssocID="{45D077ED-8409-4B90-BAF7-9E6F7CEF84F2}" presName="connectorText" presStyleLbl="sibTrans2D1" presStyleIdx="3" presStyleCnt="5"/>
      <dgm:spPr/>
    </dgm:pt>
    <dgm:pt modelId="{986F72A1-94CB-4F84-A517-50BEC84CA833}" type="pres">
      <dgm:prSet presAssocID="{494D82A2-1CE9-41A1-A25A-DD32516E92B3}" presName="node" presStyleLbl="node1" presStyleIdx="4" presStyleCnt="6" custScaleX="235829">
        <dgm:presLayoutVars>
          <dgm:bulletEnabled val="1"/>
        </dgm:presLayoutVars>
      </dgm:prSet>
      <dgm:spPr/>
    </dgm:pt>
    <dgm:pt modelId="{7DBEA1A4-1CAD-4A33-B5E7-B871239346CF}" type="pres">
      <dgm:prSet presAssocID="{82C2F64E-9D8C-4AA4-BF34-1107E8B2ECD5}" presName="sibTrans" presStyleLbl="sibTrans2D1" presStyleIdx="4" presStyleCnt="5"/>
      <dgm:spPr/>
    </dgm:pt>
    <dgm:pt modelId="{490C0052-C558-499A-B07C-EF774220527F}" type="pres">
      <dgm:prSet presAssocID="{82C2F64E-9D8C-4AA4-BF34-1107E8B2ECD5}" presName="connectorText" presStyleLbl="sibTrans2D1" presStyleIdx="4" presStyleCnt="5"/>
      <dgm:spPr/>
    </dgm:pt>
    <dgm:pt modelId="{D8261498-FFD0-45ED-9A09-54F8D2D2A0AD}" type="pres">
      <dgm:prSet presAssocID="{112E4713-95F5-48B1-91E8-BC84D750A273}" presName="node" presStyleLbl="node1" presStyleIdx="5" presStyleCnt="6" custScaleX="235829">
        <dgm:presLayoutVars>
          <dgm:bulletEnabled val="1"/>
        </dgm:presLayoutVars>
      </dgm:prSet>
      <dgm:spPr/>
    </dgm:pt>
  </dgm:ptLst>
  <dgm:cxnLst>
    <dgm:cxn modelId="{0E7D8302-8CCE-443F-8A87-C26589F6BD95}" type="presOf" srcId="{BC28C0C5-504F-4D0D-8739-0075E7984D30}" destId="{D50113C1-D82F-484F-BCAF-33BBC271367D}" srcOrd="0" destOrd="0" presId="urn:microsoft.com/office/officeart/2005/8/layout/process2"/>
    <dgm:cxn modelId="{9278A502-B1AE-4FA0-B029-4EA8F1EB60B6}" type="presOf" srcId="{EBD26118-F47D-4816-A946-5140B121F442}" destId="{194D7CF4-D900-4EE3-B12E-FC28D1E8E452}" srcOrd="0" destOrd="0" presId="urn:microsoft.com/office/officeart/2005/8/layout/process2"/>
    <dgm:cxn modelId="{9753B715-3E4E-4444-876E-6D7CDA7721AA}" srcId="{FCB37828-FB4D-425A-8A91-4B87E72670DE}" destId="{112E4713-95F5-48B1-91E8-BC84D750A273}" srcOrd="5" destOrd="0" parTransId="{383E0BA2-BB66-4223-8623-E0EFBCF80B46}" sibTransId="{7C1CDBD0-9BB3-400E-BF40-C8F615AA951D}"/>
    <dgm:cxn modelId="{50FA8719-31D3-470F-BC59-275DFE48B7A8}" type="presOf" srcId="{4B2CA0B3-ED65-47DB-BA8B-92AC072C3066}" destId="{A62ACCA9-31DC-483F-942E-1C521295E946}" srcOrd="0" destOrd="0" presId="urn:microsoft.com/office/officeart/2005/8/layout/process2"/>
    <dgm:cxn modelId="{7F2C9529-63BD-4842-B47B-5E556EE1D17E}" type="presOf" srcId="{DBDA3D89-3A90-46D8-BB49-1AC9F5B69CD3}" destId="{2905A720-2898-44EC-8138-C83824C6C613}" srcOrd="0" destOrd="0" presId="urn:microsoft.com/office/officeart/2005/8/layout/process2"/>
    <dgm:cxn modelId="{1CFE0E31-B328-47FE-966A-15918CDCB850}" type="presOf" srcId="{82C2F64E-9D8C-4AA4-BF34-1107E8B2ECD5}" destId="{490C0052-C558-499A-B07C-EF774220527F}" srcOrd="1" destOrd="0" presId="urn:microsoft.com/office/officeart/2005/8/layout/process2"/>
    <dgm:cxn modelId="{F940E932-8AC5-44CF-8CD9-3031B85E2317}" srcId="{FCB37828-FB4D-425A-8A91-4B87E72670DE}" destId="{BC28C0C5-504F-4D0D-8739-0075E7984D30}" srcOrd="0" destOrd="0" parTransId="{7B149CC8-05EB-46C8-BC8E-D97367E4FE0B}" sibTransId="{94E0033F-F926-4C19-A168-0316596D383D}"/>
    <dgm:cxn modelId="{3C32EC37-7767-4905-88FD-F69DEBFEEBCF}" type="presOf" srcId="{EBD26118-F47D-4816-A946-5140B121F442}" destId="{9095E8D6-C694-4271-AB95-D1D8BE4E0BFE}" srcOrd="1" destOrd="0" presId="urn:microsoft.com/office/officeart/2005/8/layout/process2"/>
    <dgm:cxn modelId="{593F9838-A2DD-4CE1-950B-F2150AD1BFDF}" type="presOf" srcId="{94E0033F-F926-4C19-A168-0316596D383D}" destId="{2C44BFCD-3FE6-496A-9DEF-CAC22945D42B}" srcOrd="0" destOrd="0" presId="urn:microsoft.com/office/officeart/2005/8/layout/process2"/>
    <dgm:cxn modelId="{A1309B5D-0A90-404C-8FC9-F7DB065208D1}" type="presOf" srcId="{398928BC-7167-4F54-8A9A-7FDFFE085EB7}" destId="{494077A8-6744-423D-956A-CDD5A9E3D6A5}" srcOrd="0" destOrd="0" presId="urn:microsoft.com/office/officeart/2005/8/layout/process2"/>
    <dgm:cxn modelId="{B494E750-B13E-48EB-BB42-C63A84E5F7AB}" type="presOf" srcId="{112E4713-95F5-48B1-91E8-BC84D750A273}" destId="{D8261498-FFD0-45ED-9A09-54F8D2D2A0AD}" srcOrd="0" destOrd="0" presId="urn:microsoft.com/office/officeart/2005/8/layout/process2"/>
    <dgm:cxn modelId="{26CF9F88-1B31-4866-80EF-65BE8AEA15E4}" type="presOf" srcId="{494D82A2-1CE9-41A1-A25A-DD32516E92B3}" destId="{986F72A1-94CB-4F84-A517-50BEC84CA833}" srcOrd="0" destOrd="0" presId="urn:microsoft.com/office/officeart/2005/8/layout/process2"/>
    <dgm:cxn modelId="{DAD4D699-1A2E-46AA-86C7-74E8F2BA3D42}" srcId="{FCB37828-FB4D-425A-8A91-4B87E72670DE}" destId="{494D82A2-1CE9-41A1-A25A-DD32516E92B3}" srcOrd="4" destOrd="0" parTransId="{7A3BD643-7A38-4A35-BE41-B0DD7615983D}" sibTransId="{82C2F64E-9D8C-4AA4-BF34-1107E8B2ECD5}"/>
    <dgm:cxn modelId="{46A8D9A3-5F8F-416E-8256-922F8BA34CE8}" type="presOf" srcId="{A024CAEF-D65B-4CBD-9C1F-471CAED9EA1C}" destId="{2A52B48F-CF2D-4466-BCC4-310B6C4C9F92}" srcOrd="0" destOrd="0" presId="urn:microsoft.com/office/officeart/2005/8/layout/process2"/>
    <dgm:cxn modelId="{393545B1-7239-4E68-8CE1-4ED56EB4FCD8}" type="presOf" srcId="{94E0033F-F926-4C19-A168-0316596D383D}" destId="{E402A149-A250-4250-A0E5-C9B996148C55}" srcOrd="1" destOrd="0" presId="urn:microsoft.com/office/officeart/2005/8/layout/process2"/>
    <dgm:cxn modelId="{000962B6-9F55-49A6-903C-13B8AB6AA026}" srcId="{FCB37828-FB4D-425A-8A91-4B87E72670DE}" destId="{A024CAEF-D65B-4CBD-9C1F-471CAED9EA1C}" srcOrd="3" destOrd="0" parTransId="{A671E477-847D-4D1F-9FBE-D4F12FAA15FD}" sibTransId="{45D077ED-8409-4B90-BAF7-9E6F7CEF84F2}"/>
    <dgm:cxn modelId="{59BE9FBB-8935-4C49-B6E9-AE133F7709E8}" srcId="{FCB37828-FB4D-425A-8A91-4B87E72670DE}" destId="{4B2CA0B3-ED65-47DB-BA8B-92AC072C3066}" srcOrd="2" destOrd="0" parTransId="{9B2E0787-5645-4F4C-9D08-5DF527567FE5}" sibTransId="{DBDA3D89-3A90-46D8-BB49-1AC9F5B69CD3}"/>
    <dgm:cxn modelId="{1E1883CF-7AEA-46CE-BA51-D8671784BA5E}" type="presOf" srcId="{45D077ED-8409-4B90-BAF7-9E6F7CEF84F2}" destId="{1373AE51-2BA8-482F-AAA7-7D73E2A96774}" srcOrd="0" destOrd="0" presId="urn:microsoft.com/office/officeart/2005/8/layout/process2"/>
    <dgm:cxn modelId="{27DA4FD9-4AD5-451D-94D4-47BAD17FDA42}" type="presOf" srcId="{DBDA3D89-3A90-46D8-BB49-1AC9F5B69CD3}" destId="{B99A6242-9BE2-4C1F-82F6-C33F02ABE4F2}" srcOrd="1" destOrd="0" presId="urn:microsoft.com/office/officeart/2005/8/layout/process2"/>
    <dgm:cxn modelId="{DF6FBADD-E638-490E-A136-D84ABBEBA9FC}" type="presOf" srcId="{FCB37828-FB4D-425A-8A91-4B87E72670DE}" destId="{18B6B8E3-1E6A-47F1-B875-31F48F9827CD}" srcOrd="0" destOrd="0" presId="urn:microsoft.com/office/officeart/2005/8/layout/process2"/>
    <dgm:cxn modelId="{4A05D5E1-B06E-483A-8D9C-DBE36DA0EC5B}" type="presOf" srcId="{45D077ED-8409-4B90-BAF7-9E6F7CEF84F2}" destId="{C8B08AF6-7F9A-4B63-B508-CEC0C5A5ECA2}" srcOrd="1" destOrd="0" presId="urn:microsoft.com/office/officeart/2005/8/layout/process2"/>
    <dgm:cxn modelId="{9B996AE7-D7DC-4825-AC23-7E908B16E556}" type="presOf" srcId="{82C2F64E-9D8C-4AA4-BF34-1107E8B2ECD5}" destId="{7DBEA1A4-1CAD-4A33-B5E7-B871239346CF}" srcOrd="0" destOrd="0" presId="urn:microsoft.com/office/officeart/2005/8/layout/process2"/>
    <dgm:cxn modelId="{86F77EF1-6F7E-421D-B61F-EFB99C992B0F}" srcId="{FCB37828-FB4D-425A-8A91-4B87E72670DE}" destId="{398928BC-7167-4F54-8A9A-7FDFFE085EB7}" srcOrd="1" destOrd="0" parTransId="{F1F9251E-6F54-450F-8FA4-BE2ABDF85423}" sibTransId="{EBD26118-F47D-4816-A946-5140B121F442}"/>
    <dgm:cxn modelId="{40C7E025-100F-4A8F-A875-47D59AE30C9D}" type="presParOf" srcId="{18B6B8E3-1E6A-47F1-B875-31F48F9827CD}" destId="{D50113C1-D82F-484F-BCAF-33BBC271367D}" srcOrd="0" destOrd="0" presId="urn:microsoft.com/office/officeart/2005/8/layout/process2"/>
    <dgm:cxn modelId="{20E67D17-70D8-4EF4-A0D5-F552B4507DB1}" type="presParOf" srcId="{18B6B8E3-1E6A-47F1-B875-31F48F9827CD}" destId="{2C44BFCD-3FE6-496A-9DEF-CAC22945D42B}" srcOrd="1" destOrd="0" presId="urn:microsoft.com/office/officeart/2005/8/layout/process2"/>
    <dgm:cxn modelId="{9EF99A9D-E0CA-4E24-80E4-E5D19608C3D5}" type="presParOf" srcId="{2C44BFCD-3FE6-496A-9DEF-CAC22945D42B}" destId="{E402A149-A250-4250-A0E5-C9B996148C55}" srcOrd="0" destOrd="0" presId="urn:microsoft.com/office/officeart/2005/8/layout/process2"/>
    <dgm:cxn modelId="{94F05B42-FA8D-40AF-94D6-5B6BBB2F27DC}" type="presParOf" srcId="{18B6B8E3-1E6A-47F1-B875-31F48F9827CD}" destId="{494077A8-6744-423D-956A-CDD5A9E3D6A5}" srcOrd="2" destOrd="0" presId="urn:microsoft.com/office/officeart/2005/8/layout/process2"/>
    <dgm:cxn modelId="{A853FB1C-64D4-4298-9D83-B94FCC368149}" type="presParOf" srcId="{18B6B8E3-1E6A-47F1-B875-31F48F9827CD}" destId="{194D7CF4-D900-4EE3-B12E-FC28D1E8E452}" srcOrd="3" destOrd="0" presId="urn:microsoft.com/office/officeart/2005/8/layout/process2"/>
    <dgm:cxn modelId="{A0009B47-2870-411C-B695-2B6DE6E16DC3}" type="presParOf" srcId="{194D7CF4-D900-4EE3-B12E-FC28D1E8E452}" destId="{9095E8D6-C694-4271-AB95-D1D8BE4E0BFE}" srcOrd="0" destOrd="0" presId="urn:microsoft.com/office/officeart/2005/8/layout/process2"/>
    <dgm:cxn modelId="{AAFE78BC-1411-44F0-8A6A-44E6B21B80E6}" type="presParOf" srcId="{18B6B8E3-1E6A-47F1-B875-31F48F9827CD}" destId="{A62ACCA9-31DC-483F-942E-1C521295E946}" srcOrd="4" destOrd="0" presId="urn:microsoft.com/office/officeart/2005/8/layout/process2"/>
    <dgm:cxn modelId="{20717485-1030-45C6-8F96-06F9501BD30B}" type="presParOf" srcId="{18B6B8E3-1E6A-47F1-B875-31F48F9827CD}" destId="{2905A720-2898-44EC-8138-C83824C6C613}" srcOrd="5" destOrd="0" presId="urn:microsoft.com/office/officeart/2005/8/layout/process2"/>
    <dgm:cxn modelId="{E42776C7-82E6-4161-967E-B6C3662851C7}" type="presParOf" srcId="{2905A720-2898-44EC-8138-C83824C6C613}" destId="{B99A6242-9BE2-4C1F-82F6-C33F02ABE4F2}" srcOrd="0" destOrd="0" presId="urn:microsoft.com/office/officeart/2005/8/layout/process2"/>
    <dgm:cxn modelId="{112EA107-10FD-4F2A-BDDB-F6083CCC0A14}" type="presParOf" srcId="{18B6B8E3-1E6A-47F1-B875-31F48F9827CD}" destId="{2A52B48F-CF2D-4466-BCC4-310B6C4C9F92}" srcOrd="6" destOrd="0" presId="urn:microsoft.com/office/officeart/2005/8/layout/process2"/>
    <dgm:cxn modelId="{E6C6385E-2A08-4A18-B59C-E1B071BE911A}" type="presParOf" srcId="{18B6B8E3-1E6A-47F1-B875-31F48F9827CD}" destId="{1373AE51-2BA8-482F-AAA7-7D73E2A96774}" srcOrd="7" destOrd="0" presId="urn:microsoft.com/office/officeart/2005/8/layout/process2"/>
    <dgm:cxn modelId="{4493E1CB-F14B-4F9E-BFAF-8EC6E6A4C48B}" type="presParOf" srcId="{1373AE51-2BA8-482F-AAA7-7D73E2A96774}" destId="{C8B08AF6-7F9A-4B63-B508-CEC0C5A5ECA2}" srcOrd="0" destOrd="0" presId="urn:microsoft.com/office/officeart/2005/8/layout/process2"/>
    <dgm:cxn modelId="{779F5B08-5A92-4970-8D47-CF3C4E76BE49}" type="presParOf" srcId="{18B6B8E3-1E6A-47F1-B875-31F48F9827CD}" destId="{986F72A1-94CB-4F84-A517-50BEC84CA833}" srcOrd="8" destOrd="0" presId="urn:microsoft.com/office/officeart/2005/8/layout/process2"/>
    <dgm:cxn modelId="{CF442D5A-A451-4598-9E84-AC33569C74D4}" type="presParOf" srcId="{18B6B8E3-1E6A-47F1-B875-31F48F9827CD}" destId="{7DBEA1A4-1CAD-4A33-B5E7-B871239346CF}" srcOrd="9" destOrd="0" presId="urn:microsoft.com/office/officeart/2005/8/layout/process2"/>
    <dgm:cxn modelId="{257A11DE-2F61-47E5-B642-3B8764D3E5C0}" type="presParOf" srcId="{7DBEA1A4-1CAD-4A33-B5E7-B871239346CF}" destId="{490C0052-C558-499A-B07C-EF774220527F}" srcOrd="0" destOrd="0" presId="urn:microsoft.com/office/officeart/2005/8/layout/process2"/>
    <dgm:cxn modelId="{B2CF3378-F4F6-45C9-8CE4-09FB73550692}" type="presParOf" srcId="{18B6B8E3-1E6A-47F1-B875-31F48F9827CD}" destId="{D8261498-FFD0-45ED-9A09-54F8D2D2A0AD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4F4F1F-A4D0-472C-8310-FF5486822B5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973531C-A04E-4198-AE44-CB5E1A64A079}">
      <dgm:prSet phldrT="[Texte]"/>
      <dgm:spPr/>
      <dgm:t>
        <a:bodyPr/>
        <a:lstStyle/>
        <a:p>
          <a:r>
            <a:rPr lang="fr-FR" u="sng" dirty="0"/>
            <a:t>Variable cible </a:t>
          </a:r>
          <a:r>
            <a:rPr lang="fr-FR" dirty="0"/>
            <a:t>: catégorie de niveau 1</a:t>
          </a:r>
        </a:p>
      </dgm:t>
    </dgm:pt>
    <dgm:pt modelId="{82828890-B16B-4EC1-AA07-EA7965E7A88D}" type="parTrans" cxnId="{8BE32931-1491-4009-9D11-C7BB5DC45C08}">
      <dgm:prSet/>
      <dgm:spPr/>
      <dgm:t>
        <a:bodyPr/>
        <a:lstStyle/>
        <a:p>
          <a:endParaRPr lang="fr-FR"/>
        </a:p>
      </dgm:t>
    </dgm:pt>
    <dgm:pt modelId="{8E29A496-1B89-488E-B6BA-F0AC8494AFFD}" type="sibTrans" cxnId="{8BE32931-1491-4009-9D11-C7BB5DC45C08}">
      <dgm:prSet/>
      <dgm:spPr/>
      <dgm:t>
        <a:bodyPr/>
        <a:lstStyle/>
        <a:p>
          <a:endParaRPr lang="fr-FR"/>
        </a:p>
      </dgm:t>
    </dgm:pt>
    <dgm:pt modelId="{2369009A-0A13-438B-848A-840E479B33DD}" type="pres">
      <dgm:prSet presAssocID="{C04F4F1F-A4D0-472C-8310-FF5486822B50}" presName="linear" presStyleCnt="0">
        <dgm:presLayoutVars>
          <dgm:animLvl val="lvl"/>
          <dgm:resizeHandles val="exact"/>
        </dgm:presLayoutVars>
      </dgm:prSet>
      <dgm:spPr/>
    </dgm:pt>
    <dgm:pt modelId="{419DBC88-E22B-4BC4-9601-528A9C93E3CF}" type="pres">
      <dgm:prSet presAssocID="{2973531C-A04E-4198-AE44-CB5E1A64A079}" presName="parentText" presStyleLbl="node1" presStyleIdx="0" presStyleCnt="1" custLinFactNeighborY="-53890">
        <dgm:presLayoutVars>
          <dgm:chMax val="0"/>
          <dgm:bulletEnabled val="1"/>
        </dgm:presLayoutVars>
      </dgm:prSet>
      <dgm:spPr/>
    </dgm:pt>
  </dgm:ptLst>
  <dgm:cxnLst>
    <dgm:cxn modelId="{8BE32931-1491-4009-9D11-C7BB5DC45C08}" srcId="{C04F4F1F-A4D0-472C-8310-FF5486822B50}" destId="{2973531C-A04E-4198-AE44-CB5E1A64A079}" srcOrd="0" destOrd="0" parTransId="{82828890-B16B-4EC1-AA07-EA7965E7A88D}" sibTransId="{8E29A496-1B89-488E-B6BA-F0AC8494AFFD}"/>
    <dgm:cxn modelId="{402833BA-8F94-4F51-A21A-ACD8350FDC91}" type="presOf" srcId="{C04F4F1F-A4D0-472C-8310-FF5486822B50}" destId="{2369009A-0A13-438B-848A-840E479B33DD}" srcOrd="0" destOrd="0" presId="urn:microsoft.com/office/officeart/2005/8/layout/vList2"/>
    <dgm:cxn modelId="{F80114C4-AB24-4DD1-9502-8EAEC672DFFE}" type="presOf" srcId="{2973531C-A04E-4198-AE44-CB5E1A64A079}" destId="{419DBC88-E22B-4BC4-9601-528A9C93E3CF}" srcOrd="0" destOrd="0" presId="urn:microsoft.com/office/officeart/2005/8/layout/vList2"/>
    <dgm:cxn modelId="{CEE01529-47EC-432C-A5D2-4EFBE47DB64B}" type="presParOf" srcId="{2369009A-0A13-438B-848A-840E479B33DD}" destId="{419DBC88-E22B-4BC4-9601-528A9C93E3C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4F4F1F-A4D0-472C-8310-FF5486822B5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2973531C-A04E-4198-AE44-CB5E1A64A079}">
      <dgm:prSet phldrT="[Texte]"/>
      <dgm:spPr/>
      <dgm:t>
        <a:bodyPr/>
        <a:lstStyle/>
        <a:p>
          <a:r>
            <a:rPr lang="fr-FR" dirty="0"/>
            <a:t>7 catégories principales</a:t>
          </a:r>
        </a:p>
      </dgm:t>
    </dgm:pt>
    <dgm:pt modelId="{82828890-B16B-4EC1-AA07-EA7965E7A88D}" type="parTrans" cxnId="{8BE32931-1491-4009-9D11-C7BB5DC45C08}">
      <dgm:prSet/>
      <dgm:spPr/>
      <dgm:t>
        <a:bodyPr/>
        <a:lstStyle/>
        <a:p>
          <a:endParaRPr lang="fr-FR"/>
        </a:p>
      </dgm:t>
    </dgm:pt>
    <dgm:pt modelId="{8E29A496-1B89-488E-B6BA-F0AC8494AFFD}" type="sibTrans" cxnId="{8BE32931-1491-4009-9D11-C7BB5DC45C08}">
      <dgm:prSet/>
      <dgm:spPr/>
      <dgm:t>
        <a:bodyPr/>
        <a:lstStyle/>
        <a:p>
          <a:endParaRPr lang="fr-FR"/>
        </a:p>
      </dgm:t>
    </dgm:pt>
    <dgm:pt modelId="{7BFA339F-D7D7-4CC8-A6F7-1C34DAD5DE66}">
      <dgm:prSet phldrT="[Texte]"/>
      <dgm:spPr/>
      <dgm:t>
        <a:bodyPr/>
        <a:lstStyle/>
        <a:p>
          <a:r>
            <a:rPr lang="fr-FR" dirty="0"/>
            <a:t>6 sous-catégories</a:t>
          </a:r>
        </a:p>
      </dgm:t>
    </dgm:pt>
    <dgm:pt modelId="{57C16FCD-83EF-48C7-9709-B75755E00CF1}" type="parTrans" cxnId="{2555D712-5830-4646-8A5D-F57EF00E993B}">
      <dgm:prSet/>
      <dgm:spPr/>
      <dgm:t>
        <a:bodyPr/>
        <a:lstStyle/>
        <a:p>
          <a:endParaRPr lang="fr-FR"/>
        </a:p>
      </dgm:t>
    </dgm:pt>
    <dgm:pt modelId="{20D7DA90-0C18-47AB-8475-8B65F25CBF2F}" type="sibTrans" cxnId="{2555D712-5830-4646-8A5D-F57EF00E993B}">
      <dgm:prSet/>
      <dgm:spPr/>
      <dgm:t>
        <a:bodyPr/>
        <a:lstStyle/>
        <a:p>
          <a:endParaRPr lang="fr-FR"/>
        </a:p>
      </dgm:t>
    </dgm:pt>
    <dgm:pt modelId="{2369009A-0A13-438B-848A-840E479B33DD}" type="pres">
      <dgm:prSet presAssocID="{C04F4F1F-A4D0-472C-8310-FF5486822B50}" presName="linear" presStyleCnt="0">
        <dgm:presLayoutVars>
          <dgm:animLvl val="lvl"/>
          <dgm:resizeHandles val="exact"/>
        </dgm:presLayoutVars>
      </dgm:prSet>
      <dgm:spPr/>
    </dgm:pt>
    <dgm:pt modelId="{419DBC88-E22B-4BC4-9601-528A9C93E3CF}" type="pres">
      <dgm:prSet presAssocID="{2973531C-A04E-4198-AE44-CB5E1A64A07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38ABA1-71DB-4A6B-8D59-54F0F136782B}" type="pres">
      <dgm:prSet presAssocID="{8E29A496-1B89-488E-B6BA-F0AC8494AFFD}" presName="spacer" presStyleCnt="0"/>
      <dgm:spPr/>
    </dgm:pt>
    <dgm:pt modelId="{66B5F189-DCA7-4B69-83E2-B8B7E48CBB01}" type="pres">
      <dgm:prSet presAssocID="{7BFA339F-D7D7-4CC8-A6F7-1C34DAD5DE6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555D712-5830-4646-8A5D-F57EF00E993B}" srcId="{C04F4F1F-A4D0-472C-8310-FF5486822B50}" destId="{7BFA339F-D7D7-4CC8-A6F7-1C34DAD5DE66}" srcOrd="1" destOrd="0" parTransId="{57C16FCD-83EF-48C7-9709-B75755E00CF1}" sibTransId="{20D7DA90-0C18-47AB-8475-8B65F25CBF2F}"/>
    <dgm:cxn modelId="{8BE32931-1491-4009-9D11-C7BB5DC45C08}" srcId="{C04F4F1F-A4D0-472C-8310-FF5486822B50}" destId="{2973531C-A04E-4198-AE44-CB5E1A64A079}" srcOrd="0" destOrd="0" parTransId="{82828890-B16B-4EC1-AA07-EA7965E7A88D}" sibTransId="{8E29A496-1B89-488E-B6BA-F0AC8494AFFD}"/>
    <dgm:cxn modelId="{FE27FEB8-0DD5-4300-842D-9EABE2E3FA1F}" type="presOf" srcId="{7BFA339F-D7D7-4CC8-A6F7-1C34DAD5DE66}" destId="{66B5F189-DCA7-4B69-83E2-B8B7E48CBB01}" srcOrd="0" destOrd="0" presId="urn:microsoft.com/office/officeart/2005/8/layout/vList2"/>
    <dgm:cxn modelId="{402833BA-8F94-4F51-A21A-ACD8350FDC91}" type="presOf" srcId="{C04F4F1F-A4D0-472C-8310-FF5486822B50}" destId="{2369009A-0A13-438B-848A-840E479B33DD}" srcOrd="0" destOrd="0" presId="urn:microsoft.com/office/officeart/2005/8/layout/vList2"/>
    <dgm:cxn modelId="{F80114C4-AB24-4DD1-9502-8EAEC672DFFE}" type="presOf" srcId="{2973531C-A04E-4198-AE44-CB5E1A64A079}" destId="{419DBC88-E22B-4BC4-9601-528A9C93E3CF}" srcOrd="0" destOrd="0" presId="urn:microsoft.com/office/officeart/2005/8/layout/vList2"/>
    <dgm:cxn modelId="{CEE01529-47EC-432C-A5D2-4EFBE47DB64B}" type="presParOf" srcId="{2369009A-0A13-438B-848A-840E479B33DD}" destId="{419DBC88-E22B-4BC4-9601-528A9C93E3CF}" srcOrd="0" destOrd="0" presId="urn:microsoft.com/office/officeart/2005/8/layout/vList2"/>
    <dgm:cxn modelId="{C9D62601-7BDB-426F-8987-2383DDD7530D}" type="presParOf" srcId="{2369009A-0A13-438B-848A-840E479B33DD}" destId="{A638ABA1-71DB-4A6B-8D59-54F0F136782B}" srcOrd="1" destOrd="0" presId="urn:microsoft.com/office/officeart/2005/8/layout/vList2"/>
    <dgm:cxn modelId="{DD156416-F325-4DEE-8A52-803F7F53E939}" type="presParOf" srcId="{2369009A-0A13-438B-848A-840E479B33DD}" destId="{66B5F189-DCA7-4B69-83E2-B8B7E48CBB0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FA8B8A-C936-4886-B582-9C78CE772E86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E7F16C9-0C81-48F9-B95D-A0D96A6B8B72}">
      <dgm:prSet phldrT="[Texte]"/>
      <dgm:spPr/>
      <dgm:t>
        <a:bodyPr/>
        <a:lstStyle/>
        <a:p>
          <a:r>
            <a:rPr lang="fr-FR" b="0" dirty="0">
              <a:solidFill>
                <a:schemeClr val="tx1"/>
              </a:solidFill>
            </a:rPr>
            <a:t>Pré-traitement </a:t>
          </a:r>
        </a:p>
      </dgm:t>
    </dgm:pt>
    <dgm:pt modelId="{A6048768-6F6A-4160-B25D-244ECB721086}" type="parTrans" cxnId="{558DC2D9-7C81-444F-8B97-4451E8CE65F9}">
      <dgm:prSet/>
      <dgm:spPr/>
      <dgm:t>
        <a:bodyPr/>
        <a:lstStyle/>
        <a:p>
          <a:endParaRPr lang="fr-FR"/>
        </a:p>
      </dgm:t>
    </dgm:pt>
    <dgm:pt modelId="{3358ECFE-D1D9-4360-9A5D-D7FB24557B41}" type="sibTrans" cxnId="{558DC2D9-7C81-444F-8B97-4451E8CE65F9}">
      <dgm:prSet/>
      <dgm:spPr/>
      <dgm:t>
        <a:bodyPr/>
        <a:lstStyle/>
        <a:p>
          <a:endParaRPr lang="fr-FR"/>
        </a:p>
      </dgm:t>
    </dgm:pt>
    <dgm:pt modelId="{A10FE98B-12A6-44CB-9F35-B6BED3089E9A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Vectorisation</a:t>
          </a:r>
        </a:p>
      </dgm:t>
    </dgm:pt>
    <dgm:pt modelId="{829D368A-9EFF-4DC9-A71F-405A75186C87}" type="parTrans" cxnId="{D113FE6B-8EE1-4679-8550-30112EA5DBD8}">
      <dgm:prSet/>
      <dgm:spPr/>
      <dgm:t>
        <a:bodyPr/>
        <a:lstStyle/>
        <a:p>
          <a:endParaRPr lang="fr-FR"/>
        </a:p>
      </dgm:t>
    </dgm:pt>
    <dgm:pt modelId="{23EE2115-B1A5-448E-878B-9902285CD190}" type="sibTrans" cxnId="{D113FE6B-8EE1-4679-8550-30112EA5DBD8}">
      <dgm:prSet/>
      <dgm:spPr/>
      <dgm:t>
        <a:bodyPr/>
        <a:lstStyle/>
        <a:p>
          <a:endParaRPr lang="fr-FR"/>
        </a:p>
      </dgm:t>
    </dgm:pt>
    <dgm:pt modelId="{5687EF47-BA48-4519-8625-76CF13E1B6FC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Réduction </a:t>
          </a:r>
        </a:p>
        <a:p>
          <a:r>
            <a:rPr lang="fr-FR" dirty="0">
              <a:solidFill>
                <a:schemeClr val="tx1"/>
              </a:solidFill>
            </a:rPr>
            <a:t>de dimension</a:t>
          </a:r>
        </a:p>
      </dgm:t>
    </dgm:pt>
    <dgm:pt modelId="{64A51439-5C49-44CE-AD13-BE53B420463A}" type="parTrans" cxnId="{7127E4B0-4A97-4EED-8A15-F890DECB8AA7}">
      <dgm:prSet/>
      <dgm:spPr/>
      <dgm:t>
        <a:bodyPr/>
        <a:lstStyle/>
        <a:p>
          <a:endParaRPr lang="fr-FR"/>
        </a:p>
      </dgm:t>
    </dgm:pt>
    <dgm:pt modelId="{C57F8049-09A5-4107-AAE0-D039E7F6C1A5}" type="sibTrans" cxnId="{7127E4B0-4A97-4EED-8A15-F890DECB8AA7}">
      <dgm:prSet/>
      <dgm:spPr/>
      <dgm:t>
        <a:bodyPr/>
        <a:lstStyle/>
        <a:p>
          <a:endParaRPr lang="fr-FR"/>
        </a:p>
      </dgm:t>
    </dgm:pt>
    <dgm:pt modelId="{195CC365-CB86-4F4B-A1B3-33CC3869EA45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Visualisation</a:t>
          </a:r>
        </a:p>
      </dgm:t>
    </dgm:pt>
    <dgm:pt modelId="{7D7E5F0C-1A26-43F3-BBD0-E84C830A7497}" type="parTrans" cxnId="{9B319FFA-EDC1-406F-AAED-FF2752A47FC6}">
      <dgm:prSet/>
      <dgm:spPr/>
      <dgm:t>
        <a:bodyPr/>
        <a:lstStyle/>
        <a:p>
          <a:endParaRPr lang="fr-FR"/>
        </a:p>
      </dgm:t>
    </dgm:pt>
    <dgm:pt modelId="{DF6043E9-A78A-4C06-BEFF-A95E826AC7AA}" type="sibTrans" cxnId="{9B319FFA-EDC1-406F-AAED-FF2752A47FC6}">
      <dgm:prSet/>
      <dgm:spPr/>
      <dgm:t>
        <a:bodyPr/>
        <a:lstStyle/>
        <a:p>
          <a:endParaRPr lang="fr-FR"/>
        </a:p>
      </dgm:t>
    </dgm:pt>
    <dgm:pt modelId="{2068377D-2F4C-4AC0-974A-7578F3230636}">
      <dgm:prSet phldrT="[Texte]"/>
      <dgm:spPr/>
      <dgm:t>
        <a:bodyPr/>
        <a:lstStyle/>
        <a:p>
          <a:r>
            <a:rPr lang="fr-FR" dirty="0">
              <a:solidFill>
                <a:schemeClr val="tx1"/>
              </a:solidFill>
            </a:rPr>
            <a:t>Clustering </a:t>
          </a:r>
        </a:p>
        <a:p>
          <a:r>
            <a:rPr lang="fr-FR" dirty="0">
              <a:solidFill>
                <a:schemeClr val="tx1"/>
              </a:solidFill>
            </a:rPr>
            <a:t>non supervisé</a:t>
          </a:r>
        </a:p>
      </dgm:t>
    </dgm:pt>
    <dgm:pt modelId="{92670CF3-FD67-49A5-BA17-73F65868AFBF}" type="parTrans" cxnId="{FA7DDC0D-7335-439C-91EB-CC900ACC9329}">
      <dgm:prSet/>
      <dgm:spPr/>
      <dgm:t>
        <a:bodyPr/>
        <a:lstStyle/>
        <a:p>
          <a:endParaRPr lang="fr-FR"/>
        </a:p>
      </dgm:t>
    </dgm:pt>
    <dgm:pt modelId="{6B8F3B89-C33C-49D8-8424-0DC111F4B032}" type="sibTrans" cxnId="{FA7DDC0D-7335-439C-91EB-CC900ACC9329}">
      <dgm:prSet/>
      <dgm:spPr/>
      <dgm:t>
        <a:bodyPr/>
        <a:lstStyle/>
        <a:p>
          <a:endParaRPr lang="fr-FR"/>
        </a:p>
      </dgm:t>
    </dgm:pt>
    <dgm:pt modelId="{9B1BE1A4-238A-4BAA-B8B6-D967B6562CA6}" type="pres">
      <dgm:prSet presAssocID="{21FA8B8A-C936-4886-B582-9C78CE772E86}" presName="rootnode" presStyleCnt="0">
        <dgm:presLayoutVars>
          <dgm:chMax/>
          <dgm:chPref/>
          <dgm:dir/>
          <dgm:animLvl val="lvl"/>
        </dgm:presLayoutVars>
      </dgm:prSet>
      <dgm:spPr/>
    </dgm:pt>
    <dgm:pt modelId="{44C31A77-F1E2-4A81-869E-DB8B02B70D40}" type="pres">
      <dgm:prSet presAssocID="{0E7F16C9-0C81-48F9-B95D-A0D96A6B8B72}" presName="composite" presStyleCnt="0"/>
      <dgm:spPr/>
    </dgm:pt>
    <dgm:pt modelId="{4B600B99-A0D0-472F-8A17-8F90CEC4DCA6}" type="pres">
      <dgm:prSet presAssocID="{0E7F16C9-0C81-48F9-B95D-A0D96A6B8B72}" presName="bentUpArrow1" presStyleLbl="alignImgPlace1" presStyleIdx="0" presStyleCnt="4" custLinFactNeighborX="-11845" custLinFactNeighborY="-1124"/>
      <dgm:spPr>
        <a:solidFill>
          <a:schemeClr val="accent2"/>
        </a:solidFill>
      </dgm:spPr>
    </dgm:pt>
    <dgm:pt modelId="{62839770-2883-4584-9587-E3F0A8A6A0C0}" type="pres">
      <dgm:prSet presAssocID="{0E7F16C9-0C81-48F9-B95D-A0D96A6B8B72}" presName="ParentText" presStyleLbl="node1" presStyleIdx="0" presStyleCnt="5" custScaleX="122291" custLinFactNeighborX="-8678" custLinFactNeighborY="4190">
        <dgm:presLayoutVars>
          <dgm:chMax val="1"/>
          <dgm:chPref val="1"/>
          <dgm:bulletEnabled val="1"/>
        </dgm:presLayoutVars>
      </dgm:prSet>
      <dgm:spPr/>
    </dgm:pt>
    <dgm:pt modelId="{280D11F5-8C63-47C9-9DC3-5EA0A02B5145}" type="pres">
      <dgm:prSet presAssocID="{0E7F16C9-0C81-48F9-B95D-A0D96A6B8B72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FF73245F-0FF3-4748-B158-5BB9F69A6929}" type="pres">
      <dgm:prSet presAssocID="{3358ECFE-D1D9-4360-9A5D-D7FB24557B41}" presName="sibTrans" presStyleCnt="0"/>
      <dgm:spPr/>
    </dgm:pt>
    <dgm:pt modelId="{2FD062B5-878C-4997-B226-83F11270BDD1}" type="pres">
      <dgm:prSet presAssocID="{A10FE98B-12A6-44CB-9F35-B6BED3089E9A}" presName="composite" presStyleCnt="0"/>
      <dgm:spPr/>
    </dgm:pt>
    <dgm:pt modelId="{08BD7D9E-2183-47C1-9E32-F3BE362D7D24}" type="pres">
      <dgm:prSet presAssocID="{A10FE98B-12A6-44CB-9F35-B6BED3089E9A}" presName="bentUpArrow1" presStyleLbl="alignImgPlace1" presStyleIdx="1" presStyleCnt="4"/>
      <dgm:spPr>
        <a:solidFill>
          <a:schemeClr val="bg2">
            <a:lumMod val="75000"/>
          </a:schemeClr>
        </a:solidFill>
      </dgm:spPr>
    </dgm:pt>
    <dgm:pt modelId="{17DC2A1B-BB93-4507-9D17-362ABC5CF8C6}" type="pres">
      <dgm:prSet presAssocID="{A10FE98B-12A6-44CB-9F35-B6BED3089E9A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10ACEB3F-99A6-45B3-AE5E-27BC00E3A86F}" type="pres">
      <dgm:prSet presAssocID="{A10FE98B-12A6-44CB-9F35-B6BED3089E9A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F1FDCA7-A0C4-4B5E-A80F-055CE434D9F0}" type="pres">
      <dgm:prSet presAssocID="{23EE2115-B1A5-448E-878B-9902285CD190}" presName="sibTrans" presStyleCnt="0"/>
      <dgm:spPr/>
    </dgm:pt>
    <dgm:pt modelId="{86374C20-7FD9-4982-A9FF-26CF03F099AF}" type="pres">
      <dgm:prSet presAssocID="{5687EF47-BA48-4519-8625-76CF13E1B6FC}" presName="composite" presStyleCnt="0"/>
      <dgm:spPr/>
    </dgm:pt>
    <dgm:pt modelId="{04C45762-A238-4D95-966F-7A2E89545F52}" type="pres">
      <dgm:prSet presAssocID="{5687EF47-BA48-4519-8625-76CF13E1B6FC}" presName="bentUpArrow1" presStyleLbl="alignImgPlace1" presStyleIdx="2" presStyleCnt="4"/>
      <dgm:spPr>
        <a:solidFill>
          <a:schemeClr val="accent4"/>
        </a:solidFill>
      </dgm:spPr>
    </dgm:pt>
    <dgm:pt modelId="{C67BF2DE-DF0D-4A6A-9F8D-388B4507FBFE}" type="pres">
      <dgm:prSet presAssocID="{5687EF47-BA48-4519-8625-76CF13E1B6FC}" presName="ParentText" presStyleLbl="node1" presStyleIdx="2" presStyleCnt="5" custScaleX="116154">
        <dgm:presLayoutVars>
          <dgm:chMax val="1"/>
          <dgm:chPref val="1"/>
          <dgm:bulletEnabled val="1"/>
        </dgm:presLayoutVars>
      </dgm:prSet>
      <dgm:spPr/>
    </dgm:pt>
    <dgm:pt modelId="{187BDFFE-91F7-4813-A292-8D3564BEBFB2}" type="pres">
      <dgm:prSet presAssocID="{5687EF47-BA48-4519-8625-76CF13E1B6FC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2412B37-BCF1-41FE-8D0F-565555E83537}" type="pres">
      <dgm:prSet presAssocID="{C57F8049-09A5-4107-AAE0-D039E7F6C1A5}" presName="sibTrans" presStyleCnt="0"/>
      <dgm:spPr/>
    </dgm:pt>
    <dgm:pt modelId="{3FF9CE2C-E39F-4C7F-B0F7-A6CF0D75E960}" type="pres">
      <dgm:prSet presAssocID="{2068377D-2F4C-4AC0-974A-7578F3230636}" presName="composite" presStyleCnt="0"/>
      <dgm:spPr/>
    </dgm:pt>
    <dgm:pt modelId="{0B03C169-39BB-4606-9B3A-109E487FCFFC}" type="pres">
      <dgm:prSet presAssocID="{2068377D-2F4C-4AC0-974A-7578F3230636}" presName="bentUpArrow1" presStyleLbl="alignImgPlace1" presStyleIdx="3" presStyleCnt="4" custLinFactNeighborX="14806" custLinFactNeighborY="-2350"/>
      <dgm:spPr>
        <a:solidFill>
          <a:schemeClr val="accent1"/>
        </a:solidFill>
      </dgm:spPr>
    </dgm:pt>
    <dgm:pt modelId="{77DC0D16-A627-447B-A1DD-A9B2F0290BCC}" type="pres">
      <dgm:prSet presAssocID="{2068377D-2F4C-4AC0-974A-7578F3230636}" presName="ParentText" presStyleLbl="node1" presStyleIdx="3" presStyleCnt="5" custScaleX="129217" custLinFactNeighborX="10013" custLinFactNeighborY="-1994">
        <dgm:presLayoutVars>
          <dgm:chMax val="1"/>
          <dgm:chPref val="1"/>
          <dgm:bulletEnabled val="1"/>
        </dgm:presLayoutVars>
      </dgm:prSet>
      <dgm:spPr/>
    </dgm:pt>
    <dgm:pt modelId="{D1D1787E-A87C-4F70-826E-069679009028}" type="pres">
      <dgm:prSet presAssocID="{2068377D-2F4C-4AC0-974A-7578F3230636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A670F05-01C2-4DA5-AA66-AFE63DB807BE}" type="pres">
      <dgm:prSet presAssocID="{6B8F3B89-C33C-49D8-8424-0DC111F4B032}" presName="sibTrans" presStyleCnt="0"/>
      <dgm:spPr/>
    </dgm:pt>
    <dgm:pt modelId="{020E0E7A-0636-45BF-9EFF-D7F286330518}" type="pres">
      <dgm:prSet presAssocID="{195CC365-CB86-4F4B-A1B3-33CC3869EA45}" presName="composite" presStyleCnt="0"/>
      <dgm:spPr/>
    </dgm:pt>
    <dgm:pt modelId="{0D0624FD-C237-4A54-90D8-76122AF15D5B}" type="pres">
      <dgm:prSet presAssocID="{195CC365-CB86-4F4B-A1B3-33CC3869EA45}" presName="ParentText" presStyleLbl="node1" presStyleIdx="4" presStyleCnt="5" custLinFactNeighborX="23364" custLinFactNeighborY="-5460">
        <dgm:presLayoutVars>
          <dgm:chMax val="1"/>
          <dgm:chPref val="1"/>
          <dgm:bulletEnabled val="1"/>
        </dgm:presLayoutVars>
      </dgm:prSet>
      <dgm:spPr/>
    </dgm:pt>
  </dgm:ptLst>
  <dgm:cxnLst>
    <dgm:cxn modelId="{FA7DDC0D-7335-439C-91EB-CC900ACC9329}" srcId="{21FA8B8A-C936-4886-B582-9C78CE772E86}" destId="{2068377D-2F4C-4AC0-974A-7578F3230636}" srcOrd="3" destOrd="0" parTransId="{92670CF3-FD67-49A5-BA17-73F65868AFBF}" sibTransId="{6B8F3B89-C33C-49D8-8424-0DC111F4B032}"/>
    <dgm:cxn modelId="{5201553C-DD20-4511-9013-70691C6C3717}" type="presOf" srcId="{5687EF47-BA48-4519-8625-76CF13E1B6FC}" destId="{C67BF2DE-DF0D-4A6A-9F8D-388B4507FBFE}" srcOrd="0" destOrd="0" presId="urn:microsoft.com/office/officeart/2005/8/layout/StepDownProcess"/>
    <dgm:cxn modelId="{D113FE6B-8EE1-4679-8550-30112EA5DBD8}" srcId="{21FA8B8A-C936-4886-B582-9C78CE772E86}" destId="{A10FE98B-12A6-44CB-9F35-B6BED3089E9A}" srcOrd="1" destOrd="0" parTransId="{829D368A-9EFF-4DC9-A71F-405A75186C87}" sibTransId="{23EE2115-B1A5-448E-878B-9902285CD190}"/>
    <dgm:cxn modelId="{233A114D-CA96-4F5C-9547-43986A015B5C}" type="presOf" srcId="{21FA8B8A-C936-4886-B582-9C78CE772E86}" destId="{9B1BE1A4-238A-4BAA-B8B6-D967B6562CA6}" srcOrd="0" destOrd="0" presId="urn:microsoft.com/office/officeart/2005/8/layout/StepDownProcess"/>
    <dgm:cxn modelId="{B9327571-D909-4EDE-9CDE-7379EB57962A}" type="presOf" srcId="{0E7F16C9-0C81-48F9-B95D-A0D96A6B8B72}" destId="{62839770-2883-4584-9587-E3F0A8A6A0C0}" srcOrd="0" destOrd="0" presId="urn:microsoft.com/office/officeart/2005/8/layout/StepDownProcess"/>
    <dgm:cxn modelId="{57D11CAC-FD4F-4B30-A140-97ECAD90AD88}" type="presOf" srcId="{2068377D-2F4C-4AC0-974A-7578F3230636}" destId="{77DC0D16-A627-447B-A1DD-A9B2F0290BCC}" srcOrd="0" destOrd="0" presId="urn:microsoft.com/office/officeart/2005/8/layout/StepDownProcess"/>
    <dgm:cxn modelId="{7127E4B0-4A97-4EED-8A15-F890DECB8AA7}" srcId="{21FA8B8A-C936-4886-B582-9C78CE772E86}" destId="{5687EF47-BA48-4519-8625-76CF13E1B6FC}" srcOrd="2" destOrd="0" parTransId="{64A51439-5C49-44CE-AD13-BE53B420463A}" sibTransId="{C57F8049-09A5-4107-AAE0-D039E7F6C1A5}"/>
    <dgm:cxn modelId="{2BECFDCA-7F2C-4484-AF09-0D2FEF5DE9B1}" type="presOf" srcId="{195CC365-CB86-4F4B-A1B3-33CC3869EA45}" destId="{0D0624FD-C237-4A54-90D8-76122AF15D5B}" srcOrd="0" destOrd="0" presId="urn:microsoft.com/office/officeart/2005/8/layout/StepDownProcess"/>
    <dgm:cxn modelId="{558DC2D9-7C81-444F-8B97-4451E8CE65F9}" srcId="{21FA8B8A-C936-4886-B582-9C78CE772E86}" destId="{0E7F16C9-0C81-48F9-B95D-A0D96A6B8B72}" srcOrd="0" destOrd="0" parTransId="{A6048768-6F6A-4160-B25D-244ECB721086}" sibTransId="{3358ECFE-D1D9-4360-9A5D-D7FB24557B41}"/>
    <dgm:cxn modelId="{0DA8B7DB-F05F-4EB9-8E35-7D28E87FCDA0}" type="presOf" srcId="{A10FE98B-12A6-44CB-9F35-B6BED3089E9A}" destId="{17DC2A1B-BB93-4507-9D17-362ABC5CF8C6}" srcOrd="0" destOrd="0" presId="urn:microsoft.com/office/officeart/2005/8/layout/StepDownProcess"/>
    <dgm:cxn modelId="{9B319FFA-EDC1-406F-AAED-FF2752A47FC6}" srcId="{21FA8B8A-C936-4886-B582-9C78CE772E86}" destId="{195CC365-CB86-4F4B-A1B3-33CC3869EA45}" srcOrd="4" destOrd="0" parTransId="{7D7E5F0C-1A26-43F3-BBD0-E84C830A7497}" sibTransId="{DF6043E9-A78A-4C06-BEFF-A95E826AC7AA}"/>
    <dgm:cxn modelId="{BE3EF265-87F2-42E6-9CA5-8A70C5569333}" type="presParOf" srcId="{9B1BE1A4-238A-4BAA-B8B6-D967B6562CA6}" destId="{44C31A77-F1E2-4A81-869E-DB8B02B70D40}" srcOrd="0" destOrd="0" presId="urn:microsoft.com/office/officeart/2005/8/layout/StepDownProcess"/>
    <dgm:cxn modelId="{901DCEE6-A375-4F74-AE3E-4956DE7E979C}" type="presParOf" srcId="{44C31A77-F1E2-4A81-869E-DB8B02B70D40}" destId="{4B600B99-A0D0-472F-8A17-8F90CEC4DCA6}" srcOrd="0" destOrd="0" presId="urn:microsoft.com/office/officeart/2005/8/layout/StepDownProcess"/>
    <dgm:cxn modelId="{D6681C54-A7B6-4403-943E-60BDFA8B971B}" type="presParOf" srcId="{44C31A77-F1E2-4A81-869E-DB8B02B70D40}" destId="{62839770-2883-4584-9587-E3F0A8A6A0C0}" srcOrd="1" destOrd="0" presId="urn:microsoft.com/office/officeart/2005/8/layout/StepDownProcess"/>
    <dgm:cxn modelId="{510A39D1-D161-4B43-B37B-4570B1815AE5}" type="presParOf" srcId="{44C31A77-F1E2-4A81-869E-DB8B02B70D40}" destId="{280D11F5-8C63-47C9-9DC3-5EA0A02B5145}" srcOrd="2" destOrd="0" presId="urn:microsoft.com/office/officeart/2005/8/layout/StepDownProcess"/>
    <dgm:cxn modelId="{88AF5759-231D-4367-B347-AF33CA0608D3}" type="presParOf" srcId="{9B1BE1A4-238A-4BAA-B8B6-D967B6562CA6}" destId="{FF73245F-0FF3-4748-B158-5BB9F69A6929}" srcOrd="1" destOrd="0" presId="urn:microsoft.com/office/officeart/2005/8/layout/StepDownProcess"/>
    <dgm:cxn modelId="{2DE7CD52-19D3-4506-8479-686CD87FD8D2}" type="presParOf" srcId="{9B1BE1A4-238A-4BAA-B8B6-D967B6562CA6}" destId="{2FD062B5-878C-4997-B226-83F11270BDD1}" srcOrd="2" destOrd="0" presId="urn:microsoft.com/office/officeart/2005/8/layout/StepDownProcess"/>
    <dgm:cxn modelId="{5ABCC677-BDED-40FA-BCC5-B0B8217CD626}" type="presParOf" srcId="{2FD062B5-878C-4997-B226-83F11270BDD1}" destId="{08BD7D9E-2183-47C1-9E32-F3BE362D7D24}" srcOrd="0" destOrd="0" presId="urn:microsoft.com/office/officeart/2005/8/layout/StepDownProcess"/>
    <dgm:cxn modelId="{52980350-17E1-4EFF-ADB9-4C97B5A3BCF0}" type="presParOf" srcId="{2FD062B5-878C-4997-B226-83F11270BDD1}" destId="{17DC2A1B-BB93-4507-9D17-362ABC5CF8C6}" srcOrd="1" destOrd="0" presId="urn:microsoft.com/office/officeart/2005/8/layout/StepDownProcess"/>
    <dgm:cxn modelId="{4B0206E2-13E1-40B3-A0F5-FA2DAF8CBBD4}" type="presParOf" srcId="{2FD062B5-878C-4997-B226-83F11270BDD1}" destId="{10ACEB3F-99A6-45B3-AE5E-27BC00E3A86F}" srcOrd="2" destOrd="0" presId="urn:microsoft.com/office/officeart/2005/8/layout/StepDownProcess"/>
    <dgm:cxn modelId="{43DFF06F-DF4E-45F2-9B35-83BF0003CC84}" type="presParOf" srcId="{9B1BE1A4-238A-4BAA-B8B6-D967B6562CA6}" destId="{0F1FDCA7-A0C4-4B5E-A80F-055CE434D9F0}" srcOrd="3" destOrd="0" presId="urn:microsoft.com/office/officeart/2005/8/layout/StepDownProcess"/>
    <dgm:cxn modelId="{F2860D3D-5105-4C27-9AF0-94E1AD33BB9C}" type="presParOf" srcId="{9B1BE1A4-238A-4BAA-B8B6-D967B6562CA6}" destId="{86374C20-7FD9-4982-A9FF-26CF03F099AF}" srcOrd="4" destOrd="0" presId="urn:microsoft.com/office/officeart/2005/8/layout/StepDownProcess"/>
    <dgm:cxn modelId="{A6309267-472A-46F9-BC43-72BBA7932773}" type="presParOf" srcId="{86374C20-7FD9-4982-A9FF-26CF03F099AF}" destId="{04C45762-A238-4D95-966F-7A2E89545F52}" srcOrd="0" destOrd="0" presId="urn:microsoft.com/office/officeart/2005/8/layout/StepDownProcess"/>
    <dgm:cxn modelId="{8A7BB38F-7265-4FF0-9A3F-ECDFE8031F24}" type="presParOf" srcId="{86374C20-7FD9-4982-A9FF-26CF03F099AF}" destId="{C67BF2DE-DF0D-4A6A-9F8D-388B4507FBFE}" srcOrd="1" destOrd="0" presId="urn:microsoft.com/office/officeart/2005/8/layout/StepDownProcess"/>
    <dgm:cxn modelId="{323A4E13-60A3-47D1-A27D-E1210A0D875C}" type="presParOf" srcId="{86374C20-7FD9-4982-A9FF-26CF03F099AF}" destId="{187BDFFE-91F7-4813-A292-8D3564BEBFB2}" srcOrd="2" destOrd="0" presId="urn:microsoft.com/office/officeart/2005/8/layout/StepDownProcess"/>
    <dgm:cxn modelId="{B4055B12-FA7E-48B6-A090-6251902D9F41}" type="presParOf" srcId="{9B1BE1A4-238A-4BAA-B8B6-D967B6562CA6}" destId="{D2412B37-BCF1-41FE-8D0F-565555E83537}" srcOrd="5" destOrd="0" presId="urn:microsoft.com/office/officeart/2005/8/layout/StepDownProcess"/>
    <dgm:cxn modelId="{4BD87891-B68F-44CB-912C-87240F1E0F0E}" type="presParOf" srcId="{9B1BE1A4-238A-4BAA-B8B6-D967B6562CA6}" destId="{3FF9CE2C-E39F-4C7F-B0F7-A6CF0D75E960}" srcOrd="6" destOrd="0" presId="urn:microsoft.com/office/officeart/2005/8/layout/StepDownProcess"/>
    <dgm:cxn modelId="{A2CC56A2-967E-4DBA-890B-33881744AC7D}" type="presParOf" srcId="{3FF9CE2C-E39F-4C7F-B0F7-A6CF0D75E960}" destId="{0B03C169-39BB-4606-9B3A-109E487FCFFC}" srcOrd="0" destOrd="0" presId="urn:microsoft.com/office/officeart/2005/8/layout/StepDownProcess"/>
    <dgm:cxn modelId="{8D791A41-181C-474F-B65C-4B024DC2B91F}" type="presParOf" srcId="{3FF9CE2C-E39F-4C7F-B0F7-A6CF0D75E960}" destId="{77DC0D16-A627-447B-A1DD-A9B2F0290BCC}" srcOrd="1" destOrd="0" presId="urn:microsoft.com/office/officeart/2005/8/layout/StepDownProcess"/>
    <dgm:cxn modelId="{1759A9F7-C661-48AC-BEE6-62B78CCBD403}" type="presParOf" srcId="{3FF9CE2C-E39F-4C7F-B0F7-A6CF0D75E960}" destId="{D1D1787E-A87C-4F70-826E-069679009028}" srcOrd="2" destOrd="0" presId="urn:microsoft.com/office/officeart/2005/8/layout/StepDownProcess"/>
    <dgm:cxn modelId="{4D27E9A1-887B-428D-AB29-27C5AE120469}" type="presParOf" srcId="{9B1BE1A4-238A-4BAA-B8B6-D967B6562CA6}" destId="{5A670F05-01C2-4DA5-AA66-AFE63DB807BE}" srcOrd="7" destOrd="0" presId="urn:microsoft.com/office/officeart/2005/8/layout/StepDownProcess"/>
    <dgm:cxn modelId="{0805EB4C-394A-45F7-ADDC-843C76A821AB}" type="presParOf" srcId="{9B1BE1A4-238A-4BAA-B8B6-D967B6562CA6}" destId="{020E0E7A-0636-45BF-9EFF-D7F286330518}" srcOrd="8" destOrd="0" presId="urn:microsoft.com/office/officeart/2005/8/layout/StepDownProcess"/>
    <dgm:cxn modelId="{3DB8503B-DB4C-4833-B7D1-321238762398}" type="presParOf" srcId="{020E0E7A-0636-45BF-9EFF-D7F286330518}" destId="{0D0624FD-C237-4A54-90D8-76122AF15D5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FA8B8A-C936-4886-B582-9C78CE772E86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E7F16C9-0C81-48F9-B95D-A0D96A6B8B72}">
      <dgm:prSet phldrT="[Texte]" custT="1"/>
      <dgm:spPr/>
      <dgm:t>
        <a:bodyPr/>
        <a:lstStyle/>
        <a:p>
          <a:r>
            <a:rPr lang="fr-FR" sz="2400" b="0" dirty="0">
              <a:solidFill>
                <a:schemeClr val="tx1"/>
              </a:solidFill>
            </a:rPr>
            <a:t>Pré-traitement</a:t>
          </a:r>
          <a:r>
            <a:rPr lang="fr-FR" sz="1100" b="0" dirty="0">
              <a:solidFill>
                <a:schemeClr val="tx1"/>
              </a:solidFill>
            </a:rPr>
            <a:t> </a:t>
          </a:r>
        </a:p>
      </dgm:t>
    </dgm:pt>
    <dgm:pt modelId="{A6048768-6F6A-4160-B25D-244ECB721086}" type="parTrans" cxnId="{558DC2D9-7C81-444F-8B97-4451E8CE65F9}">
      <dgm:prSet/>
      <dgm:spPr/>
      <dgm:t>
        <a:bodyPr/>
        <a:lstStyle/>
        <a:p>
          <a:endParaRPr lang="fr-FR"/>
        </a:p>
      </dgm:t>
    </dgm:pt>
    <dgm:pt modelId="{3358ECFE-D1D9-4360-9A5D-D7FB24557B41}" type="sibTrans" cxnId="{558DC2D9-7C81-444F-8B97-4451E8CE65F9}">
      <dgm:prSet/>
      <dgm:spPr/>
      <dgm:t>
        <a:bodyPr/>
        <a:lstStyle/>
        <a:p>
          <a:endParaRPr lang="fr-FR"/>
        </a:p>
      </dgm:t>
    </dgm:pt>
    <dgm:pt modelId="{9B1BE1A4-238A-4BAA-B8B6-D967B6562CA6}" type="pres">
      <dgm:prSet presAssocID="{21FA8B8A-C936-4886-B582-9C78CE772E86}" presName="rootnode" presStyleCnt="0">
        <dgm:presLayoutVars>
          <dgm:chMax/>
          <dgm:chPref/>
          <dgm:dir/>
          <dgm:animLvl val="lvl"/>
        </dgm:presLayoutVars>
      </dgm:prSet>
      <dgm:spPr/>
    </dgm:pt>
    <dgm:pt modelId="{44C31A77-F1E2-4A81-869E-DB8B02B70D40}" type="pres">
      <dgm:prSet presAssocID="{0E7F16C9-0C81-48F9-B95D-A0D96A6B8B72}" presName="composite" presStyleCnt="0"/>
      <dgm:spPr/>
    </dgm:pt>
    <dgm:pt modelId="{62839770-2883-4584-9587-E3F0A8A6A0C0}" type="pres">
      <dgm:prSet presAssocID="{0E7F16C9-0C81-48F9-B95D-A0D96A6B8B72}" presName="ParentText" presStyleLbl="node1" presStyleIdx="0" presStyleCnt="1" custScaleX="609147" custScaleY="202259" custLinFactX="-31145" custLinFactNeighborX="-100000" custLinFactNeighborY="-95590">
        <dgm:presLayoutVars>
          <dgm:chMax val="1"/>
          <dgm:chPref val="1"/>
          <dgm:bulletEnabled val="1"/>
        </dgm:presLayoutVars>
      </dgm:prSet>
      <dgm:spPr/>
    </dgm:pt>
  </dgm:ptLst>
  <dgm:cxnLst>
    <dgm:cxn modelId="{233A114D-CA96-4F5C-9547-43986A015B5C}" type="presOf" srcId="{21FA8B8A-C936-4886-B582-9C78CE772E86}" destId="{9B1BE1A4-238A-4BAA-B8B6-D967B6562CA6}" srcOrd="0" destOrd="0" presId="urn:microsoft.com/office/officeart/2005/8/layout/StepDownProcess"/>
    <dgm:cxn modelId="{B9327571-D909-4EDE-9CDE-7379EB57962A}" type="presOf" srcId="{0E7F16C9-0C81-48F9-B95D-A0D96A6B8B72}" destId="{62839770-2883-4584-9587-E3F0A8A6A0C0}" srcOrd="0" destOrd="0" presId="urn:microsoft.com/office/officeart/2005/8/layout/StepDownProcess"/>
    <dgm:cxn modelId="{558DC2D9-7C81-444F-8B97-4451E8CE65F9}" srcId="{21FA8B8A-C936-4886-B582-9C78CE772E86}" destId="{0E7F16C9-0C81-48F9-B95D-A0D96A6B8B72}" srcOrd="0" destOrd="0" parTransId="{A6048768-6F6A-4160-B25D-244ECB721086}" sibTransId="{3358ECFE-D1D9-4360-9A5D-D7FB24557B41}"/>
    <dgm:cxn modelId="{BE3EF265-87F2-42E6-9CA5-8A70C5569333}" type="presParOf" srcId="{9B1BE1A4-238A-4BAA-B8B6-D967B6562CA6}" destId="{44C31A77-F1E2-4A81-869E-DB8B02B70D40}" srcOrd="0" destOrd="0" presId="urn:microsoft.com/office/officeart/2005/8/layout/StepDownProcess"/>
    <dgm:cxn modelId="{D6681C54-A7B6-4403-943E-60BDFA8B971B}" type="presParOf" srcId="{44C31A77-F1E2-4A81-869E-DB8B02B70D40}" destId="{62839770-2883-4584-9587-E3F0A8A6A0C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4C5AF8-9407-4E3A-8E37-8628380C60FF}" type="doc">
      <dgm:prSet loTypeId="urn:microsoft.com/office/officeart/2005/8/layout/hProcess11" loCatId="process" qsTypeId="urn:microsoft.com/office/officeart/2005/8/quickstyle/simple1" qsCatId="simple" csTypeId="urn:microsoft.com/office/officeart/2005/8/colors/accent2_2" csCatId="accent2" phldr="1"/>
      <dgm:spPr/>
    </dgm:pt>
    <dgm:pt modelId="{22D6EF46-2732-4E5D-A305-3A9B51E38D4E}">
      <dgm:prSet phldrT="[Texte]" custT="1"/>
      <dgm:spPr/>
      <dgm:t>
        <a:bodyPr/>
        <a:lstStyle/>
        <a:p>
          <a:r>
            <a:rPr lang="fr-FR" sz="1400" b="1" dirty="0"/>
            <a:t>Minuscule</a:t>
          </a:r>
        </a:p>
      </dgm:t>
    </dgm:pt>
    <dgm:pt modelId="{F8AEEEC7-6E9E-4D73-8DB9-968D8A54BB5F}" type="parTrans" cxnId="{2691DE2E-EB4A-4B8E-BA3A-8B38A39BE014}">
      <dgm:prSet/>
      <dgm:spPr/>
      <dgm:t>
        <a:bodyPr/>
        <a:lstStyle/>
        <a:p>
          <a:endParaRPr lang="fr-FR"/>
        </a:p>
      </dgm:t>
    </dgm:pt>
    <dgm:pt modelId="{289AE05D-A70B-4561-9E77-31CEAE81C3D3}" type="sibTrans" cxnId="{2691DE2E-EB4A-4B8E-BA3A-8B38A39BE014}">
      <dgm:prSet/>
      <dgm:spPr/>
      <dgm:t>
        <a:bodyPr/>
        <a:lstStyle/>
        <a:p>
          <a:endParaRPr lang="fr-FR"/>
        </a:p>
      </dgm:t>
    </dgm:pt>
    <dgm:pt modelId="{9C4E25CD-855D-4CAA-93BE-19F3A1F30B62}">
      <dgm:prSet phldrT="[Texte]" custT="1"/>
      <dgm:spPr/>
      <dgm:t>
        <a:bodyPr/>
        <a:lstStyle/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Tokenisation</a:t>
          </a:r>
        </a:p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 </a:t>
          </a:r>
          <a:r>
            <a:rPr lang="fr-FR" sz="10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RegexpTokenizer</a:t>
          </a:r>
          <a:endParaRPr lang="fr-FR" sz="10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/>
            <a:ea typeface="+mn-ea"/>
            <a:cs typeface="+mn-cs"/>
          </a:endParaRPr>
        </a:p>
      </dgm:t>
    </dgm:pt>
    <dgm:pt modelId="{4A19E6BE-EA63-49B9-A331-033A1DC80643}" type="parTrans" cxnId="{829BBFE4-A710-46EE-BB98-7CECDC982336}">
      <dgm:prSet/>
      <dgm:spPr/>
      <dgm:t>
        <a:bodyPr/>
        <a:lstStyle/>
        <a:p>
          <a:endParaRPr lang="fr-FR"/>
        </a:p>
      </dgm:t>
    </dgm:pt>
    <dgm:pt modelId="{4A7BA557-671C-46C2-9130-550832ACE1E3}" type="sibTrans" cxnId="{829BBFE4-A710-46EE-BB98-7CECDC982336}">
      <dgm:prSet/>
      <dgm:spPr/>
      <dgm:t>
        <a:bodyPr/>
        <a:lstStyle/>
        <a:p>
          <a:endParaRPr lang="fr-FR"/>
        </a:p>
      </dgm:t>
    </dgm:pt>
    <dgm:pt modelId="{83A42446-FAA8-4E82-AA61-5C8219599BDE}">
      <dgm:prSet phldrT="[Texte]" custT="1"/>
      <dgm:spPr/>
      <dgm:t>
        <a:bodyPr/>
        <a:lstStyle/>
        <a:p>
          <a:r>
            <a:rPr lang="fr-FR" sz="1400" b="1" dirty="0" err="1"/>
            <a:t>Stopwords</a:t>
          </a:r>
          <a:endParaRPr lang="fr-FR" sz="1400" b="1" dirty="0"/>
        </a:p>
      </dgm:t>
    </dgm:pt>
    <dgm:pt modelId="{661B4E78-2D36-4389-B2DD-7923C1A3318A}" type="parTrans" cxnId="{50C3826D-078E-4659-90F5-98C02123CD0E}">
      <dgm:prSet/>
      <dgm:spPr/>
      <dgm:t>
        <a:bodyPr/>
        <a:lstStyle/>
        <a:p>
          <a:endParaRPr lang="fr-FR"/>
        </a:p>
      </dgm:t>
    </dgm:pt>
    <dgm:pt modelId="{78FE6FBD-E139-4655-AC58-6F1053B53A25}" type="sibTrans" cxnId="{50C3826D-078E-4659-90F5-98C02123CD0E}">
      <dgm:prSet/>
      <dgm:spPr/>
      <dgm:t>
        <a:bodyPr/>
        <a:lstStyle/>
        <a:p>
          <a:endParaRPr lang="fr-FR"/>
        </a:p>
      </dgm:t>
    </dgm:pt>
    <dgm:pt modelId="{5CD00C38-8E2C-463A-9594-935ED15DF5E4}">
      <dgm:prSet phldrT="[Texte]" custT="1"/>
      <dgm:spPr/>
      <dgm:t>
        <a:bodyPr/>
        <a:lstStyle/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Racinisation</a:t>
          </a:r>
        </a:p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 </a:t>
          </a:r>
          <a:r>
            <a:rPr lang="fr-FR" sz="10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Stemming</a:t>
          </a:r>
          <a:endParaRPr lang="fr-FR" sz="10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/>
            <a:ea typeface="+mn-ea"/>
            <a:cs typeface="+mn-cs"/>
          </a:endParaRPr>
        </a:p>
      </dgm:t>
    </dgm:pt>
    <dgm:pt modelId="{2EF86A3A-04DA-4499-AB7E-D1B89E97C74C}" type="parTrans" cxnId="{BD7AC907-5847-4624-8F2E-B74E1DBC7574}">
      <dgm:prSet/>
      <dgm:spPr/>
      <dgm:t>
        <a:bodyPr/>
        <a:lstStyle/>
        <a:p>
          <a:endParaRPr lang="fr-FR"/>
        </a:p>
      </dgm:t>
    </dgm:pt>
    <dgm:pt modelId="{AA2C0C30-C5F7-4B4F-B21D-B84AA512A19E}" type="sibTrans" cxnId="{BD7AC907-5847-4624-8F2E-B74E1DBC7574}">
      <dgm:prSet/>
      <dgm:spPr/>
      <dgm:t>
        <a:bodyPr/>
        <a:lstStyle/>
        <a:p>
          <a:endParaRPr lang="fr-FR"/>
        </a:p>
      </dgm:t>
    </dgm:pt>
    <dgm:pt modelId="{7BFC5D55-F567-4912-ABED-F0FA5D307527}">
      <dgm:prSet phldrT="[Texte]" custT="1"/>
      <dgm:spPr/>
      <dgm:t>
        <a:bodyPr anchor="t" anchorCtr="1"/>
        <a:lstStyle/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Longueur</a:t>
          </a:r>
        </a:p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b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 3 caractères min</a:t>
          </a:r>
        </a:p>
      </dgm:t>
    </dgm:pt>
    <dgm:pt modelId="{E660D672-D900-4AB5-8AA5-7DC490EBE94E}" type="parTrans" cxnId="{C981F17F-51F7-465C-8196-BE24E8B339B7}">
      <dgm:prSet/>
      <dgm:spPr/>
      <dgm:t>
        <a:bodyPr/>
        <a:lstStyle/>
        <a:p>
          <a:endParaRPr lang="fr-FR"/>
        </a:p>
      </dgm:t>
    </dgm:pt>
    <dgm:pt modelId="{76F9283F-A7D7-46A2-B618-4D1BAC2A489D}" type="sibTrans" cxnId="{C981F17F-51F7-465C-8196-BE24E8B339B7}">
      <dgm:prSet/>
      <dgm:spPr/>
      <dgm:t>
        <a:bodyPr/>
        <a:lstStyle/>
        <a:p>
          <a:endParaRPr lang="fr-FR"/>
        </a:p>
      </dgm:t>
    </dgm:pt>
    <dgm:pt modelId="{65E6C97B-4C62-4D53-BEB0-52C66D685A9E}">
      <dgm:prSet phldrT="[Texte]" custT="1"/>
      <dgm:spPr/>
      <dgm:t>
        <a:bodyPr/>
        <a:lstStyle/>
        <a:p>
          <a:r>
            <a:rPr lang="fr-FR" sz="1400" b="1" dirty="0"/>
            <a:t>Caractères alphabétiques</a:t>
          </a:r>
        </a:p>
      </dgm:t>
    </dgm:pt>
    <dgm:pt modelId="{F97583BD-DA99-4196-AA05-A5BF49E28EEA}" type="parTrans" cxnId="{A784219C-1E39-46B9-B795-AD54C185F890}">
      <dgm:prSet/>
      <dgm:spPr/>
      <dgm:t>
        <a:bodyPr/>
        <a:lstStyle/>
        <a:p>
          <a:endParaRPr lang="fr-FR"/>
        </a:p>
      </dgm:t>
    </dgm:pt>
    <dgm:pt modelId="{9D5D8CC8-D072-4EEA-B964-618A5FA32112}" type="sibTrans" cxnId="{A784219C-1E39-46B9-B795-AD54C185F890}">
      <dgm:prSet/>
      <dgm:spPr/>
      <dgm:t>
        <a:bodyPr/>
        <a:lstStyle/>
        <a:p>
          <a:endParaRPr lang="fr-FR"/>
        </a:p>
      </dgm:t>
    </dgm:pt>
    <dgm:pt modelId="{C7F7150F-B1EE-4C7D-92D8-BAEAE3172C06}">
      <dgm:prSet phldrT="[Texte]" custT="1"/>
      <dgm:spPr/>
      <dgm:t>
        <a:bodyPr/>
        <a:lstStyle/>
        <a:p>
          <a:r>
            <a:rPr lang="fr-FR" sz="1400" b="1" dirty="0"/>
            <a:t>Bi et </a:t>
          </a:r>
          <a:r>
            <a:rPr lang="fr-FR" sz="1400" b="1" dirty="0" err="1"/>
            <a:t>Tri-grammes</a:t>
          </a:r>
          <a:endParaRPr lang="fr-FR" sz="1400" b="1" dirty="0"/>
        </a:p>
      </dgm:t>
    </dgm:pt>
    <dgm:pt modelId="{07D39951-8B11-4B9C-B4EA-73D2CA3544BC}" type="parTrans" cxnId="{5DC930EF-85C8-4054-B805-EDF71EF784E1}">
      <dgm:prSet/>
      <dgm:spPr/>
      <dgm:t>
        <a:bodyPr/>
        <a:lstStyle/>
        <a:p>
          <a:endParaRPr lang="fr-FR"/>
        </a:p>
      </dgm:t>
    </dgm:pt>
    <dgm:pt modelId="{BCCC89FD-30D6-4EF0-84C6-5A4198EE296A}" type="sibTrans" cxnId="{5DC930EF-85C8-4054-B805-EDF71EF784E1}">
      <dgm:prSet/>
      <dgm:spPr/>
      <dgm:t>
        <a:bodyPr/>
        <a:lstStyle/>
        <a:p>
          <a:endParaRPr lang="fr-FR"/>
        </a:p>
      </dgm:t>
    </dgm:pt>
    <dgm:pt modelId="{E2F5F317-4380-4A23-A7D3-0D78B4B5988D}">
      <dgm:prSet phldrT="[Texte]" custT="1"/>
      <dgm:spPr/>
      <dgm:t>
        <a:bodyPr/>
        <a:lstStyle/>
        <a:p>
          <a:r>
            <a:rPr lang="fr-FR" sz="1000" b="0" i="0" dirty="0"/>
            <a:t>o suppression des </a:t>
          </a:r>
          <a:r>
            <a:rPr lang="fr-FR" sz="1000" b="0" i="0" dirty="0" err="1"/>
            <a:t>tokens</a:t>
          </a:r>
          <a:r>
            <a:rPr lang="fr-FR" sz="1000" b="0" i="0" dirty="0"/>
            <a:t> uniques</a:t>
          </a:r>
        </a:p>
        <a:p>
          <a:endParaRPr lang="fr-FR" sz="1300" b="1" dirty="0"/>
        </a:p>
        <a:p>
          <a:r>
            <a:rPr lang="fr-FR" sz="1400" b="1" dirty="0"/>
            <a:t>Fréquence</a:t>
          </a:r>
        </a:p>
      </dgm:t>
    </dgm:pt>
    <dgm:pt modelId="{0D6FCBAE-72CE-45A3-BC0C-DEA059CF6231}" type="parTrans" cxnId="{850146AC-FD9E-4500-9573-4A213C4341F2}">
      <dgm:prSet/>
      <dgm:spPr/>
      <dgm:t>
        <a:bodyPr/>
        <a:lstStyle/>
        <a:p>
          <a:endParaRPr lang="fr-FR"/>
        </a:p>
      </dgm:t>
    </dgm:pt>
    <dgm:pt modelId="{65CA649A-D663-4D10-A9AB-74021FD7EF01}" type="sibTrans" cxnId="{850146AC-FD9E-4500-9573-4A213C4341F2}">
      <dgm:prSet/>
      <dgm:spPr/>
      <dgm:t>
        <a:bodyPr/>
        <a:lstStyle/>
        <a:p>
          <a:endParaRPr lang="fr-FR"/>
        </a:p>
      </dgm:t>
    </dgm:pt>
    <dgm:pt modelId="{E7B26C2F-B3A7-4FA3-A616-3D7A58D915D0}" type="pres">
      <dgm:prSet presAssocID="{E24C5AF8-9407-4E3A-8E37-8628380C60FF}" presName="Name0" presStyleCnt="0">
        <dgm:presLayoutVars>
          <dgm:dir/>
          <dgm:resizeHandles val="exact"/>
        </dgm:presLayoutVars>
      </dgm:prSet>
      <dgm:spPr/>
    </dgm:pt>
    <dgm:pt modelId="{D57B180C-461F-47BA-95F8-1684EB029399}" type="pres">
      <dgm:prSet presAssocID="{E24C5AF8-9407-4E3A-8E37-8628380C60FF}" presName="arrow" presStyleLbl="bgShp" presStyleIdx="0" presStyleCnt="1" custScaleX="96127" custScaleY="97548" custLinFactNeighborX="79"/>
      <dgm:spPr>
        <a:solidFill>
          <a:schemeClr val="accent2"/>
        </a:solidFill>
      </dgm:spPr>
    </dgm:pt>
    <dgm:pt modelId="{9651D56A-9CB0-48A7-9473-E5D88FF2BA8D}" type="pres">
      <dgm:prSet presAssocID="{E24C5AF8-9407-4E3A-8E37-8628380C60FF}" presName="points" presStyleCnt="0"/>
      <dgm:spPr/>
    </dgm:pt>
    <dgm:pt modelId="{C96F1190-D071-4264-8AFA-53EC27268EEE}" type="pres">
      <dgm:prSet presAssocID="{22D6EF46-2732-4E5D-A305-3A9B51E38D4E}" presName="compositeA" presStyleCnt="0"/>
      <dgm:spPr/>
    </dgm:pt>
    <dgm:pt modelId="{D912FF3C-FA16-4180-A3CE-D7C4ECEF3055}" type="pres">
      <dgm:prSet presAssocID="{22D6EF46-2732-4E5D-A305-3A9B51E38D4E}" presName="textA" presStyleLbl="revTx" presStyleIdx="0" presStyleCnt="8" custLinFactNeighborX="88814">
        <dgm:presLayoutVars>
          <dgm:bulletEnabled val="1"/>
        </dgm:presLayoutVars>
      </dgm:prSet>
      <dgm:spPr/>
    </dgm:pt>
    <dgm:pt modelId="{715345E8-CC6F-46E2-94D2-8ADAB6AD021E}" type="pres">
      <dgm:prSet presAssocID="{22D6EF46-2732-4E5D-A305-3A9B51E38D4E}" presName="circleA" presStyleLbl="node1" presStyleIdx="0" presStyleCnt="8" custLinFactX="100000" custLinFactNeighborX="117974" custLinFactNeighborY="-2153"/>
      <dgm:spPr>
        <a:solidFill>
          <a:schemeClr val="bg2">
            <a:lumMod val="50000"/>
          </a:schemeClr>
        </a:solidFill>
      </dgm:spPr>
    </dgm:pt>
    <dgm:pt modelId="{6147267C-6364-4224-A896-02FD793BD5CF}" type="pres">
      <dgm:prSet presAssocID="{22D6EF46-2732-4E5D-A305-3A9B51E38D4E}" presName="spaceA" presStyleCnt="0"/>
      <dgm:spPr/>
    </dgm:pt>
    <dgm:pt modelId="{4BB89D9A-3204-4C57-AB73-4C7365250672}" type="pres">
      <dgm:prSet presAssocID="{289AE05D-A70B-4561-9E77-31CEAE81C3D3}" presName="space" presStyleCnt="0"/>
      <dgm:spPr/>
    </dgm:pt>
    <dgm:pt modelId="{EA9EDE5D-1973-4BF7-9E0F-80C608DAABC1}" type="pres">
      <dgm:prSet presAssocID="{9C4E25CD-855D-4CAA-93BE-19F3A1F30B62}" presName="compositeB" presStyleCnt="0"/>
      <dgm:spPr/>
    </dgm:pt>
    <dgm:pt modelId="{25B71092-92E8-4D72-AFB1-859C24D8654D}" type="pres">
      <dgm:prSet presAssocID="{9C4E25CD-855D-4CAA-93BE-19F3A1F30B62}" presName="textB" presStyleLbl="revTx" presStyleIdx="1" presStyleCnt="8" custScaleX="117997" custScaleY="95469" custLinFactNeighborX="80787" custLinFactNeighborY="-3885">
        <dgm:presLayoutVars>
          <dgm:bulletEnabled val="1"/>
        </dgm:presLayoutVars>
      </dgm:prSet>
      <dgm:spPr/>
    </dgm:pt>
    <dgm:pt modelId="{7E809DB8-50E6-4337-A4CD-18942D3AD1FD}" type="pres">
      <dgm:prSet presAssocID="{9C4E25CD-855D-4CAA-93BE-19F3A1F30B62}" presName="circleB" presStyleLbl="node1" presStyleIdx="1" presStyleCnt="8" custLinFactX="100000" custLinFactNeighborX="105045" custLinFactNeighborY="-6955"/>
      <dgm:spPr>
        <a:solidFill>
          <a:schemeClr val="bg2">
            <a:lumMod val="50000"/>
          </a:schemeClr>
        </a:solidFill>
      </dgm:spPr>
    </dgm:pt>
    <dgm:pt modelId="{851F81AD-99FA-461A-840C-1A41E002CA01}" type="pres">
      <dgm:prSet presAssocID="{9C4E25CD-855D-4CAA-93BE-19F3A1F30B62}" presName="spaceB" presStyleCnt="0"/>
      <dgm:spPr/>
    </dgm:pt>
    <dgm:pt modelId="{C6413140-5D93-49FF-95F9-F2BBB1AE6B12}" type="pres">
      <dgm:prSet presAssocID="{4A7BA557-671C-46C2-9130-550832ACE1E3}" presName="space" presStyleCnt="0"/>
      <dgm:spPr/>
    </dgm:pt>
    <dgm:pt modelId="{0E27EE0A-F853-4376-824E-5C8FE394B847}" type="pres">
      <dgm:prSet presAssocID="{83A42446-FAA8-4E82-AA61-5C8219599BDE}" presName="compositeA" presStyleCnt="0"/>
      <dgm:spPr/>
    </dgm:pt>
    <dgm:pt modelId="{B23DFF9E-796B-46FB-A469-79F407FF6A9B}" type="pres">
      <dgm:prSet presAssocID="{83A42446-FAA8-4E82-AA61-5C8219599BDE}" presName="textA" presStyleLbl="revTx" presStyleIdx="2" presStyleCnt="8" custScaleX="103200" custLinFactNeighborX="77997">
        <dgm:presLayoutVars>
          <dgm:bulletEnabled val="1"/>
        </dgm:presLayoutVars>
      </dgm:prSet>
      <dgm:spPr/>
    </dgm:pt>
    <dgm:pt modelId="{AEBBD4C7-AA2E-48A1-BC02-AC7FA193EF10}" type="pres">
      <dgm:prSet presAssocID="{83A42446-FAA8-4E82-AA61-5C8219599BDE}" presName="circleA" presStyleLbl="node1" presStyleIdx="2" presStyleCnt="8" custLinFactX="87937" custLinFactNeighborX="100000" custLinFactNeighborY="-2153"/>
      <dgm:spPr>
        <a:solidFill>
          <a:schemeClr val="bg2">
            <a:lumMod val="50000"/>
          </a:schemeClr>
        </a:solidFill>
      </dgm:spPr>
    </dgm:pt>
    <dgm:pt modelId="{C89271A0-D11A-4784-83BC-C14F5498FB24}" type="pres">
      <dgm:prSet presAssocID="{83A42446-FAA8-4E82-AA61-5C8219599BDE}" presName="spaceA" presStyleCnt="0"/>
      <dgm:spPr/>
    </dgm:pt>
    <dgm:pt modelId="{7E69DE5B-A366-4288-8DCB-BC7EA449B095}" type="pres">
      <dgm:prSet presAssocID="{78FE6FBD-E139-4655-AC58-6F1053B53A25}" presName="space" presStyleCnt="0"/>
      <dgm:spPr/>
    </dgm:pt>
    <dgm:pt modelId="{868E8FB3-8E7F-4845-8ACC-62D25830B33F}" type="pres">
      <dgm:prSet presAssocID="{7BFC5D55-F567-4912-ABED-F0FA5D307527}" presName="compositeB" presStyleCnt="0"/>
      <dgm:spPr/>
    </dgm:pt>
    <dgm:pt modelId="{94DFCA65-E625-4033-9A52-5633EB1ACF38}" type="pres">
      <dgm:prSet presAssocID="{7BFC5D55-F567-4912-ABED-F0FA5D307527}" presName="textB" presStyleLbl="revTx" presStyleIdx="3" presStyleCnt="8" custScaleX="116853" custLinFactNeighborX="76604" custLinFactNeighborY="-1346">
        <dgm:presLayoutVars>
          <dgm:bulletEnabled val="1"/>
        </dgm:presLayoutVars>
      </dgm:prSet>
      <dgm:spPr/>
    </dgm:pt>
    <dgm:pt modelId="{CAB3293A-3B36-4417-9F06-E322A025DF84}" type="pres">
      <dgm:prSet presAssocID="{7BFC5D55-F567-4912-ABED-F0FA5D307527}" presName="circleB" presStyleLbl="node1" presStyleIdx="3" presStyleCnt="8" custLinFactX="94333" custLinFactNeighborX="100000" custLinFactNeighborY="-2424"/>
      <dgm:spPr>
        <a:solidFill>
          <a:schemeClr val="bg2">
            <a:lumMod val="50000"/>
          </a:schemeClr>
        </a:solidFill>
      </dgm:spPr>
    </dgm:pt>
    <dgm:pt modelId="{3089E0C7-B181-46CE-81EF-0E81BE633FDD}" type="pres">
      <dgm:prSet presAssocID="{7BFC5D55-F567-4912-ABED-F0FA5D307527}" presName="spaceB" presStyleCnt="0"/>
      <dgm:spPr/>
    </dgm:pt>
    <dgm:pt modelId="{B0BA4682-FCC7-437B-AD76-5A7F172DF0C8}" type="pres">
      <dgm:prSet presAssocID="{76F9283F-A7D7-46A2-B618-4D1BAC2A489D}" presName="space" presStyleCnt="0"/>
      <dgm:spPr/>
    </dgm:pt>
    <dgm:pt modelId="{23E88E86-639E-437C-9BF2-BDDA674C4861}" type="pres">
      <dgm:prSet presAssocID="{65E6C97B-4C62-4D53-BEB0-52C66D685A9E}" presName="compositeA" presStyleCnt="0"/>
      <dgm:spPr/>
    </dgm:pt>
    <dgm:pt modelId="{4B2472EB-55E3-4B2E-9162-2D1348F97FD4}" type="pres">
      <dgm:prSet presAssocID="{65E6C97B-4C62-4D53-BEB0-52C66D685A9E}" presName="textA" presStyleLbl="revTx" presStyleIdx="4" presStyleCnt="8" custScaleX="126293" custLinFactNeighborX="73252">
        <dgm:presLayoutVars>
          <dgm:bulletEnabled val="1"/>
        </dgm:presLayoutVars>
      </dgm:prSet>
      <dgm:spPr/>
    </dgm:pt>
    <dgm:pt modelId="{E5532494-50CB-4CC1-9CE9-AB2C7FCED5B0}" type="pres">
      <dgm:prSet presAssocID="{65E6C97B-4C62-4D53-BEB0-52C66D685A9E}" presName="circleA" presStyleLbl="node1" presStyleIdx="4" presStyleCnt="8" custLinFactX="79904" custLinFactNeighborX="100000" custLinFactNeighborY="-2424"/>
      <dgm:spPr>
        <a:solidFill>
          <a:schemeClr val="bg2">
            <a:lumMod val="50000"/>
          </a:schemeClr>
        </a:solidFill>
      </dgm:spPr>
    </dgm:pt>
    <dgm:pt modelId="{C5410224-B644-4286-ABAB-80896983287B}" type="pres">
      <dgm:prSet presAssocID="{65E6C97B-4C62-4D53-BEB0-52C66D685A9E}" presName="spaceA" presStyleCnt="0"/>
      <dgm:spPr/>
    </dgm:pt>
    <dgm:pt modelId="{86B30448-F140-45F9-8834-3E76940777D6}" type="pres">
      <dgm:prSet presAssocID="{9D5D8CC8-D072-4EEA-B964-618A5FA32112}" presName="space" presStyleCnt="0"/>
      <dgm:spPr/>
    </dgm:pt>
    <dgm:pt modelId="{2A0BFB3D-55C6-4974-BD77-C4C62D687D9C}" type="pres">
      <dgm:prSet presAssocID="{C7F7150F-B1EE-4C7D-92D8-BAEAE3172C06}" presName="compositeB" presStyleCnt="0"/>
      <dgm:spPr/>
    </dgm:pt>
    <dgm:pt modelId="{3A062E30-F91B-47F5-B493-2DCB997567D9}" type="pres">
      <dgm:prSet presAssocID="{C7F7150F-B1EE-4C7D-92D8-BAEAE3172C06}" presName="textB" presStyleLbl="revTx" presStyleIdx="5" presStyleCnt="8" custScaleX="156447" custLinFactNeighborX="45234" custLinFactNeighborY="-808">
        <dgm:presLayoutVars>
          <dgm:bulletEnabled val="1"/>
        </dgm:presLayoutVars>
      </dgm:prSet>
      <dgm:spPr/>
    </dgm:pt>
    <dgm:pt modelId="{DF0238D5-DCC3-4DCE-B4A9-A3D3F58E203A}" type="pres">
      <dgm:prSet presAssocID="{C7F7150F-B1EE-4C7D-92D8-BAEAE3172C06}" presName="circleB" presStyleLbl="node1" presStyleIdx="5" presStyleCnt="8" custLinFactNeighborX="91758" custLinFactNeighborY="-2424"/>
      <dgm:spPr>
        <a:solidFill>
          <a:schemeClr val="bg2">
            <a:lumMod val="50000"/>
          </a:schemeClr>
        </a:solidFill>
      </dgm:spPr>
    </dgm:pt>
    <dgm:pt modelId="{C4908A8A-9E10-434F-8EED-398CE07BBEF6}" type="pres">
      <dgm:prSet presAssocID="{C7F7150F-B1EE-4C7D-92D8-BAEAE3172C06}" presName="spaceB" presStyleCnt="0"/>
      <dgm:spPr/>
    </dgm:pt>
    <dgm:pt modelId="{4132990D-481C-42F5-8FD7-167ED69A4E5E}" type="pres">
      <dgm:prSet presAssocID="{BCCC89FD-30D6-4EF0-84C6-5A4198EE296A}" presName="space" presStyleCnt="0"/>
      <dgm:spPr/>
    </dgm:pt>
    <dgm:pt modelId="{DE844950-C1C9-4114-AAB1-292E981DC266}" type="pres">
      <dgm:prSet presAssocID="{E2F5F317-4380-4A23-A7D3-0D78B4B5988D}" presName="compositeA" presStyleCnt="0"/>
      <dgm:spPr/>
    </dgm:pt>
    <dgm:pt modelId="{849BA76A-E2E6-4E1F-AF97-D3FA3BA4F7AE}" type="pres">
      <dgm:prSet presAssocID="{E2F5F317-4380-4A23-A7D3-0D78B4B5988D}" presName="textA" presStyleLbl="revTx" presStyleIdx="6" presStyleCnt="8" custScaleX="120532" custLinFactNeighborX="13079">
        <dgm:presLayoutVars>
          <dgm:bulletEnabled val="1"/>
        </dgm:presLayoutVars>
      </dgm:prSet>
      <dgm:spPr/>
    </dgm:pt>
    <dgm:pt modelId="{6799CA59-C096-4450-A178-FA2EF27B2F65}" type="pres">
      <dgm:prSet presAssocID="{E2F5F317-4380-4A23-A7D3-0D78B4B5988D}" presName="circleA" presStyleLbl="node1" presStyleIdx="6" presStyleCnt="8" custLinFactNeighborX="28616" custLinFactNeighborY="-2424"/>
      <dgm:spPr>
        <a:solidFill>
          <a:schemeClr val="bg2">
            <a:lumMod val="50000"/>
          </a:schemeClr>
        </a:solidFill>
      </dgm:spPr>
    </dgm:pt>
    <dgm:pt modelId="{F425BF8E-86EE-4745-94AE-5A342BE70257}" type="pres">
      <dgm:prSet presAssocID="{E2F5F317-4380-4A23-A7D3-0D78B4B5988D}" presName="spaceA" presStyleCnt="0"/>
      <dgm:spPr/>
    </dgm:pt>
    <dgm:pt modelId="{1F8C47B6-AB5E-49E6-832C-178D3898522C}" type="pres">
      <dgm:prSet presAssocID="{65CA649A-D663-4D10-A9AB-74021FD7EF01}" presName="space" presStyleCnt="0"/>
      <dgm:spPr/>
    </dgm:pt>
    <dgm:pt modelId="{1C968772-6451-42FE-A6A1-1D47E41C41E6}" type="pres">
      <dgm:prSet presAssocID="{5CD00C38-8E2C-463A-9594-935ED15DF5E4}" presName="compositeB" presStyleCnt="0"/>
      <dgm:spPr/>
    </dgm:pt>
    <dgm:pt modelId="{05B3EC47-37FC-4F36-8503-37302974F5CA}" type="pres">
      <dgm:prSet presAssocID="{5CD00C38-8E2C-463A-9594-935ED15DF5E4}" presName="textB" presStyleLbl="revTx" presStyleIdx="7" presStyleCnt="8" custScaleX="119307" custLinFactNeighborX="13777" custLinFactNeighborY="-808">
        <dgm:presLayoutVars>
          <dgm:bulletEnabled val="1"/>
        </dgm:presLayoutVars>
      </dgm:prSet>
      <dgm:spPr/>
    </dgm:pt>
    <dgm:pt modelId="{BEEAC3A2-1987-4505-B0D2-D4D9E53BBB0D}" type="pres">
      <dgm:prSet presAssocID="{5CD00C38-8E2C-463A-9594-935ED15DF5E4}" presName="circleB" presStyleLbl="node1" presStyleIdx="7" presStyleCnt="8" custLinFactNeighborX="27336" custLinFactNeighborY="-2424"/>
      <dgm:spPr>
        <a:solidFill>
          <a:schemeClr val="bg2">
            <a:lumMod val="50000"/>
          </a:schemeClr>
        </a:solidFill>
      </dgm:spPr>
    </dgm:pt>
    <dgm:pt modelId="{CA08195F-7060-42A0-B397-9F9D0D3F6578}" type="pres">
      <dgm:prSet presAssocID="{5CD00C38-8E2C-463A-9594-935ED15DF5E4}" presName="spaceB" presStyleCnt="0"/>
      <dgm:spPr/>
    </dgm:pt>
  </dgm:ptLst>
  <dgm:cxnLst>
    <dgm:cxn modelId="{BD7AC907-5847-4624-8F2E-B74E1DBC7574}" srcId="{E24C5AF8-9407-4E3A-8E37-8628380C60FF}" destId="{5CD00C38-8E2C-463A-9594-935ED15DF5E4}" srcOrd="7" destOrd="0" parTransId="{2EF86A3A-04DA-4499-AB7E-D1B89E97C74C}" sibTransId="{AA2C0C30-C5F7-4B4F-B21D-B84AA512A19E}"/>
    <dgm:cxn modelId="{2691DE2E-EB4A-4B8E-BA3A-8B38A39BE014}" srcId="{E24C5AF8-9407-4E3A-8E37-8628380C60FF}" destId="{22D6EF46-2732-4E5D-A305-3A9B51E38D4E}" srcOrd="0" destOrd="0" parTransId="{F8AEEEC7-6E9E-4D73-8DB9-968D8A54BB5F}" sibTransId="{289AE05D-A70B-4561-9E77-31CEAE81C3D3}"/>
    <dgm:cxn modelId="{BEB2B630-E6E3-4508-99C3-051EE4F856AF}" type="presOf" srcId="{9C4E25CD-855D-4CAA-93BE-19F3A1F30B62}" destId="{25B71092-92E8-4D72-AFB1-859C24D8654D}" srcOrd="0" destOrd="0" presId="urn:microsoft.com/office/officeart/2005/8/layout/hProcess11"/>
    <dgm:cxn modelId="{EA474C31-1588-4789-84C5-77897C0B4552}" type="presOf" srcId="{E24C5AF8-9407-4E3A-8E37-8628380C60FF}" destId="{E7B26C2F-B3A7-4FA3-A616-3D7A58D915D0}" srcOrd="0" destOrd="0" presId="urn:microsoft.com/office/officeart/2005/8/layout/hProcess11"/>
    <dgm:cxn modelId="{50C3826D-078E-4659-90F5-98C02123CD0E}" srcId="{E24C5AF8-9407-4E3A-8E37-8628380C60FF}" destId="{83A42446-FAA8-4E82-AA61-5C8219599BDE}" srcOrd="2" destOrd="0" parTransId="{661B4E78-2D36-4389-B2DD-7923C1A3318A}" sibTransId="{78FE6FBD-E139-4655-AC58-6F1053B53A25}"/>
    <dgm:cxn modelId="{9B1FD375-86CD-47BC-AC96-352A01A99448}" type="presOf" srcId="{5CD00C38-8E2C-463A-9594-935ED15DF5E4}" destId="{05B3EC47-37FC-4F36-8503-37302974F5CA}" srcOrd="0" destOrd="0" presId="urn:microsoft.com/office/officeart/2005/8/layout/hProcess11"/>
    <dgm:cxn modelId="{9E5B537A-2199-4CF2-B27D-32519BCE27D0}" type="presOf" srcId="{65E6C97B-4C62-4D53-BEB0-52C66D685A9E}" destId="{4B2472EB-55E3-4B2E-9162-2D1348F97FD4}" srcOrd="0" destOrd="0" presId="urn:microsoft.com/office/officeart/2005/8/layout/hProcess11"/>
    <dgm:cxn modelId="{C981F17F-51F7-465C-8196-BE24E8B339B7}" srcId="{E24C5AF8-9407-4E3A-8E37-8628380C60FF}" destId="{7BFC5D55-F567-4912-ABED-F0FA5D307527}" srcOrd="3" destOrd="0" parTransId="{E660D672-D900-4AB5-8AA5-7DC490EBE94E}" sibTransId="{76F9283F-A7D7-46A2-B618-4D1BAC2A489D}"/>
    <dgm:cxn modelId="{1497A380-BE9D-465B-8ED0-D971EA70E523}" type="presOf" srcId="{7BFC5D55-F567-4912-ABED-F0FA5D307527}" destId="{94DFCA65-E625-4033-9A52-5633EB1ACF38}" srcOrd="0" destOrd="0" presId="urn:microsoft.com/office/officeart/2005/8/layout/hProcess11"/>
    <dgm:cxn modelId="{90E96F8B-392F-44FD-9455-35C2C9D64205}" type="presOf" srcId="{83A42446-FAA8-4E82-AA61-5C8219599BDE}" destId="{B23DFF9E-796B-46FB-A469-79F407FF6A9B}" srcOrd="0" destOrd="0" presId="urn:microsoft.com/office/officeart/2005/8/layout/hProcess11"/>
    <dgm:cxn modelId="{A784219C-1E39-46B9-B795-AD54C185F890}" srcId="{E24C5AF8-9407-4E3A-8E37-8628380C60FF}" destId="{65E6C97B-4C62-4D53-BEB0-52C66D685A9E}" srcOrd="4" destOrd="0" parTransId="{F97583BD-DA99-4196-AA05-A5BF49E28EEA}" sibTransId="{9D5D8CC8-D072-4EEA-B964-618A5FA32112}"/>
    <dgm:cxn modelId="{850146AC-FD9E-4500-9573-4A213C4341F2}" srcId="{E24C5AF8-9407-4E3A-8E37-8628380C60FF}" destId="{E2F5F317-4380-4A23-A7D3-0D78B4B5988D}" srcOrd="6" destOrd="0" parTransId="{0D6FCBAE-72CE-45A3-BC0C-DEA059CF6231}" sibTransId="{65CA649A-D663-4D10-A9AB-74021FD7EF01}"/>
    <dgm:cxn modelId="{42F8ABD1-347A-4833-8092-50F51EF3AEC5}" type="presOf" srcId="{22D6EF46-2732-4E5D-A305-3A9B51E38D4E}" destId="{D912FF3C-FA16-4180-A3CE-D7C4ECEF3055}" srcOrd="0" destOrd="0" presId="urn:microsoft.com/office/officeart/2005/8/layout/hProcess11"/>
    <dgm:cxn modelId="{60227AD5-7AD6-470B-955E-BFF9360D5EDD}" type="presOf" srcId="{C7F7150F-B1EE-4C7D-92D8-BAEAE3172C06}" destId="{3A062E30-F91B-47F5-B493-2DCB997567D9}" srcOrd="0" destOrd="0" presId="urn:microsoft.com/office/officeart/2005/8/layout/hProcess11"/>
    <dgm:cxn modelId="{829BBFE4-A710-46EE-BB98-7CECDC982336}" srcId="{E24C5AF8-9407-4E3A-8E37-8628380C60FF}" destId="{9C4E25CD-855D-4CAA-93BE-19F3A1F30B62}" srcOrd="1" destOrd="0" parTransId="{4A19E6BE-EA63-49B9-A331-033A1DC80643}" sibTransId="{4A7BA557-671C-46C2-9130-550832ACE1E3}"/>
    <dgm:cxn modelId="{5DC930EF-85C8-4054-B805-EDF71EF784E1}" srcId="{E24C5AF8-9407-4E3A-8E37-8628380C60FF}" destId="{C7F7150F-B1EE-4C7D-92D8-BAEAE3172C06}" srcOrd="5" destOrd="0" parTransId="{07D39951-8B11-4B9C-B4EA-73D2CA3544BC}" sibTransId="{BCCC89FD-30D6-4EF0-84C6-5A4198EE296A}"/>
    <dgm:cxn modelId="{6CF36EF7-C059-44C1-929F-BBFD96E6C13A}" type="presOf" srcId="{E2F5F317-4380-4A23-A7D3-0D78B4B5988D}" destId="{849BA76A-E2E6-4E1F-AF97-D3FA3BA4F7AE}" srcOrd="0" destOrd="0" presId="urn:microsoft.com/office/officeart/2005/8/layout/hProcess11"/>
    <dgm:cxn modelId="{DDC21BC8-3DB3-4661-BC1C-8D92BE2BBF2D}" type="presParOf" srcId="{E7B26C2F-B3A7-4FA3-A616-3D7A58D915D0}" destId="{D57B180C-461F-47BA-95F8-1684EB029399}" srcOrd="0" destOrd="0" presId="urn:microsoft.com/office/officeart/2005/8/layout/hProcess11"/>
    <dgm:cxn modelId="{149CE0C5-1BE7-446E-812F-BDA2225DB66E}" type="presParOf" srcId="{E7B26C2F-B3A7-4FA3-A616-3D7A58D915D0}" destId="{9651D56A-9CB0-48A7-9473-E5D88FF2BA8D}" srcOrd="1" destOrd="0" presId="urn:microsoft.com/office/officeart/2005/8/layout/hProcess11"/>
    <dgm:cxn modelId="{73F43171-6D9D-4E4E-92DD-737D9845DF2B}" type="presParOf" srcId="{9651D56A-9CB0-48A7-9473-E5D88FF2BA8D}" destId="{C96F1190-D071-4264-8AFA-53EC27268EEE}" srcOrd="0" destOrd="0" presId="urn:microsoft.com/office/officeart/2005/8/layout/hProcess11"/>
    <dgm:cxn modelId="{46C0A6AE-054B-4CE0-B8CD-BCE8BE6D45F0}" type="presParOf" srcId="{C96F1190-D071-4264-8AFA-53EC27268EEE}" destId="{D912FF3C-FA16-4180-A3CE-D7C4ECEF3055}" srcOrd="0" destOrd="0" presId="urn:microsoft.com/office/officeart/2005/8/layout/hProcess11"/>
    <dgm:cxn modelId="{1DDAA30A-8C2D-4B12-8DB9-FF778560B912}" type="presParOf" srcId="{C96F1190-D071-4264-8AFA-53EC27268EEE}" destId="{715345E8-CC6F-46E2-94D2-8ADAB6AD021E}" srcOrd="1" destOrd="0" presId="urn:microsoft.com/office/officeart/2005/8/layout/hProcess11"/>
    <dgm:cxn modelId="{18270B9A-D713-42F2-AB03-C4E5D00C9153}" type="presParOf" srcId="{C96F1190-D071-4264-8AFA-53EC27268EEE}" destId="{6147267C-6364-4224-A896-02FD793BD5CF}" srcOrd="2" destOrd="0" presId="urn:microsoft.com/office/officeart/2005/8/layout/hProcess11"/>
    <dgm:cxn modelId="{13AE692C-AF61-464E-90FC-60DFC302A410}" type="presParOf" srcId="{9651D56A-9CB0-48A7-9473-E5D88FF2BA8D}" destId="{4BB89D9A-3204-4C57-AB73-4C7365250672}" srcOrd="1" destOrd="0" presId="urn:microsoft.com/office/officeart/2005/8/layout/hProcess11"/>
    <dgm:cxn modelId="{7BAFEA9B-0A6D-4A11-9108-88C1791FCB97}" type="presParOf" srcId="{9651D56A-9CB0-48A7-9473-E5D88FF2BA8D}" destId="{EA9EDE5D-1973-4BF7-9E0F-80C608DAABC1}" srcOrd="2" destOrd="0" presId="urn:microsoft.com/office/officeart/2005/8/layout/hProcess11"/>
    <dgm:cxn modelId="{FE8A69DA-B92C-4EE2-B554-5B6CB22BB95C}" type="presParOf" srcId="{EA9EDE5D-1973-4BF7-9E0F-80C608DAABC1}" destId="{25B71092-92E8-4D72-AFB1-859C24D8654D}" srcOrd="0" destOrd="0" presId="urn:microsoft.com/office/officeart/2005/8/layout/hProcess11"/>
    <dgm:cxn modelId="{B70B1945-E3E4-4647-A365-CF6BE5CEE4F0}" type="presParOf" srcId="{EA9EDE5D-1973-4BF7-9E0F-80C608DAABC1}" destId="{7E809DB8-50E6-4337-A4CD-18942D3AD1FD}" srcOrd="1" destOrd="0" presId="urn:microsoft.com/office/officeart/2005/8/layout/hProcess11"/>
    <dgm:cxn modelId="{115753A3-9AF7-4D90-9AD5-AA3E08338395}" type="presParOf" srcId="{EA9EDE5D-1973-4BF7-9E0F-80C608DAABC1}" destId="{851F81AD-99FA-461A-840C-1A41E002CA01}" srcOrd="2" destOrd="0" presId="urn:microsoft.com/office/officeart/2005/8/layout/hProcess11"/>
    <dgm:cxn modelId="{FD7B7485-60FD-4113-9747-EDD37326F133}" type="presParOf" srcId="{9651D56A-9CB0-48A7-9473-E5D88FF2BA8D}" destId="{C6413140-5D93-49FF-95F9-F2BBB1AE6B12}" srcOrd="3" destOrd="0" presId="urn:microsoft.com/office/officeart/2005/8/layout/hProcess11"/>
    <dgm:cxn modelId="{B490AD9F-EDF9-4511-B1C4-1BEFE41DAC62}" type="presParOf" srcId="{9651D56A-9CB0-48A7-9473-E5D88FF2BA8D}" destId="{0E27EE0A-F853-4376-824E-5C8FE394B847}" srcOrd="4" destOrd="0" presId="urn:microsoft.com/office/officeart/2005/8/layout/hProcess11"/>
    <dgm:cxn modelId="{6C026005-6AD9-4A03-8D9A-571868D8DAE7}" type="presParOf" srcId="{0E27EE0A-F853-4376-824E-5C8FE394B847}" destId="{B23DFF9E-796B-46FB-A469-79F407FF6A9B}" srcOrd="0" destOrd="0" presId="urn:microsoft.com/office/officeart/2005/8/layout/hProcess11"/>
    <dgm:cxn modelId="{ADD801CF-C921-424C-AAB4-55431B5EBB0D}" type="presParOf" srcId="{0E27EE0A-F853-4376-824E-5C8FE394B847}" destId="{AEBBD4C7-AA2E-48A1-BC02-AC7FA193EF10}" srcOrd="1" destOrd="0" presId="urn:microsoft.com/office/officeart/2005/8/layout/hProcess11"/>
    <dgm:cxn modelId="{FD23DBA0-E224-42AA-8B43-BBB2C68D65BF}" type="presParOf" srcId="{0E27EE0A-F853-4376-824E-5C8FE394B847}" destId="{C89271A0-D11A-4784-83BC-C14F5498FB24}" srcOrd="2" destOrd="0" presId="urn:microsoft.com/office/officeart/2005/8/layout/hProcess11"/>
    <dgm:cxn modelId="{C9F2C1AC-07C9-43DE-B8C6-3552E54FF7D8}" type="presParOf" srcId="{9651D56A-9CB0-48A7-9473-E5D88FF2BA8D}" destId="{7E69DE5B-A366-4288-8DCB-BC7EA449B095}" srcOrd="5" destOrd="0" presId="urn:microsoft.com/office/officeart/2005/8/layout/hProcess11"/>
    <dgm:cxn modelId="{217348B6-A038-464E-B75E-7BB23D659B21}" type="presParOf" srcId="{9651D56A-9CB0-48A7-9473-E5D88FF2BA8D}" destId="{868E8FB3-8E7F-4845-8ACC-62D25830B33F}" srcOrd="6" destOrd="0" presId="urn:microsoft.com/office/officeart/2005/8/layout/hProcess11"/>
    <dgm:cxn modelId="{94F54047-4434-4DC4-97CD-C574F741750F}" type="presParOf" srcId="{868E8FB3-8E7F-4845-8ACC-62D25830B33F}" destId="{94DFCA65-E625-4033-9A52-5633EB1ACF38}" srcOrd="0" destOrd="0" presId="urn:microsoft.com/office/officeart/2005/8/layout/hProcess11"/>
    <dgm:cxn modelId="{FD749582-31A1-4481-9C53-06FFD2153856}" type="presParOf" srcId="{868E8FB3-8E7F-4845-8ACC-62D25830B33F}" destId="{CAB3293A-3B36-4417-9F06-E322A025DF84}" srcOrd="1" destOrd="0" presId="urn:microsoft.com/office/officeart/2005/8/layout/hProcess11"/>
    <dgm:cxn modelId="{E4534DDC-7881-4AD6-AE08-C72AD93F5299}" type="presParOf" srcId="{868E8FB3-8E7F-4845-8ACC-62D25830B33F}" destId="{3089E0C7-B181-46CE-81EF-0E81BE633FDD}" srcOrd="2" destOrd="0" presId="urn:microsoft.com/office/officeart/2005/8/layout/hProcess11"/>
    <dgm:cxn modelId="{3D83BC70-FD36-43A8-9C61-F253CD32D88C}" type="presParOf" srcId="{9651D56A-9CB0-48A7-9473-E5D88FF2BA8D}" destId="{B0BA4682-FCC7-437B-AD76-5A7F172DF0C8}" srcOrd="7" destOrd="0" presId="urn:microsoft.com/office/officeart/2005/8/layout/hProcess11"/>
    <dgm:cxn modelId="{68EF3EF8-1107-41A9-A3B7-26E34C2108F8}" type="presParOf" srcId="{9651D56A-9CB0-48A7-9473-E5D88FF2BA8D}" destId="{23E88E86-639E-437C-9BF2-BDDA674C4861}" srcOrd="8" destOrd="0" presId="urn:microsoft.com/office/officeart/2005/8/layout/hProcess11"/>
    <dgm:cxn modelId="{69AF14D3-FBE7-44A6-AFED-06082BA83673}" type="presParOf" srcId="{23E88E86-639E-437C-9BF2-BDDA674C4861}" destId="{4B2472EB-55E3-4B2E-9162-2D1348F97FD4}" srcOrd="0" destOrd="0" presId="urn:microsoft.com/office/officeart/2005/8/layout/hProcess11"/>
    <dgm:cxn modelId="{EADC7179-55EE-4DF7-AD22-D613CD46C23A}" type="presParOf" srcId="{23E88E86-639E-437C-9BF2-BDDA674C4861}" destId="{E5532494-50CB-4CC1-9CE9-AB2C7FCED5B0}" srcOrd="1" destOrd="0" presId="urn:microsoft.com/office/officeart/2005/8/layout/hProcess11"/>
    <dgm:cxn modelId="{4FE7D01C-3FDE-4F9B-AC84-BD10C009652D}" type="presParOf" srcId="{23E88E86-639E-437C-9BF2-BDDA674C4861}" destId="{C5410224-B644-4286-ABAB-80896983287B}" srcOrd="2" destOrd="0" presId="urn:microsoft.com/office/officeart/2005/8/layout/hProcess11"/>
    <dgm:cxn modelId="{B1EE4175-3A3E-450D-ABCA-2D3E23EB9B72}" type="presParOf" srcId="{9651D56A-9CB0-48A7-9473-E5D88FF2BA8D}" destId="{86B30448-F140-45F9-8834-3E76940777D6}" srcOrd="9" destOrd="0" presId="urn:microsoft.com/office/officeart/2005/8/layout/hProcess11"/>
    <dgm:cxn modelId="{8697A600-C9BB-49E8-BC17-BE8368498B39}" type="presParOf" srcId="{9651D56A-9CB0-48A7-9473-E5D88FF2BA8D}" destId="{2A0BFB3D-55C6-4974-BD77-C4C62D687D9C}" srcOrd="10" destOrd="0" presId="urn:microsoft.com/office/officeart/2005/8/layout/hProcess11"/>
    <dgm:cxn modelId="{5ED3E3F3-40AA-4C8A-9673-C1A3BA3A5312}" type="presParOf" srcId="{2A0BFB3D-55C6-4974-BD77-C4C62D687D9C}" destId="{3A062E30-F91B-47F5-B493-2DCB997567D9}" srcOrd="0" destOrd="0" presId="urn:microsoft.com/office/officeart/2005/8/layout/hProcess11"/>
    <dgm:cxn modelId="{CB961ABA-9EE9-4C75-B677-7F7614EE72E2}" type="presParOf" srcId="{2A0BFB3D-55C6-4974-BD77-C4C62D687D9C}" destId="{DF0238D5-DCC3-4DCE-B4A9-A3D3F58E203A}" srcOrd="1" destOrd="0" presId="urn:microsoft.com/office/officeart/2005/8/layout/hProcess11"/>
    <dgm:cxn modelId="{5ACB60DC-266A-4135-B359-949A30098B6F}" type="presParOf" srcId="{2A0BFB3D-55C6-4974-BD77-C4C62D687D9C}" destId="{C4908A8A-9E10-434F-8EED-398CE07BBEF6}" srcOrd="2" destOrd="0" presId="urn:microsoft.com/office/officeart/2005/8/layout/hProcess11"/>
    <dgm:cxn modelId="{027CB530-3487-401F-A354-9E6E61FF387F}" type="presParOf" srcId="{9651D56A-9CB0-48A7-9473-E5D88FF2BA8D}" destId="{4132990D-481C-42F5-8FD7-167ED69A4E5E}" srcOrd="11" destOrd="0" presId="urn:microsoft.com/office/officeart/2005/8/layout/hProcess11"/>
    <dgm:cxn modelId="{42B672B5-DFE9-41DC-A056-0CC25BCEAB73}" type="presParOf" srcId="{9651D56A-9CB0-48A7-9473-E5D88FF2BA8D}" destId="{DE844950-C1C9-4114-AAB1-292E981DC266}" srcOrd="12" destOrd="0" presId="urn:microsoft.com/office/officeart/2005/8/layout/hProcess11"/>
    <dgm:cxn modelId="{0B317065-17B3-4CFB-8D50-D1C71011F579}" type="presParOf" srcId="{DE844950-C1C9-4114-AAB1-292E981DC266}" destId="{849BA76A-E2E6-4E1F-AF97-D3FA3BA4F7AE}" srcOrd="0" destOrd="0" presId="urn:microsoft.com/office/officeart/2005/8/layout/hProcess11"/>
    <dgm:cxn modelId="{34A5A91B-4433-48DB-A31D-C2E2544CAA64}" type="presParOf" srcId="{DE844950-C1C9-4114-AAB1-292E981DC266}" destId="{6799CA59-C096-4450-A178-FA2EF27B2F65}" srcOrd="1" destOrd="0" presId="urn:microsoft.com/office/officeart/2005/8/layout/hProcess11"/>
    <dgm:cxn modelId="{D6CB2AAB-A850-4039-BD10-28FFB6098CF7}" type="presParOf" srcId="{DE844950-C1C9-4114-AAB1-292E981DC266}" destId="{F425BF8E-86EE-4745-94AE-5A342BE70257}" srcOrd="2" destOrd="0" presId="urn:microsoft.com/office/officeart/2005/8/layout/hProcess11"/>
    <dgm:cxn modelId="{25B89E62-606A-40AE-9919-D9FDA6A3F369}" type="presParOf" srcId="{9651D56A-9CB0-48A7-9473-E5D88FF2BA8D}" destId="{1F8C47B6-AB5E-49E6-832C-178D3898522C}" srcOrd="13" destOrd="0" presId="urn:microsoft.com/office/officeart/2005/8/layout/hProcess11"/>
    <dgm:cxn modelId="{30AA2AF3-9F67-433D-BA47-4DBA8331E5F7}" type="presParOf" srcId="{9651D56A-9CB0-48A7-9473-E5D88FF2BA8D}" destId="{1C968772-6451-42FE-A6A1-1D47E41C41E6}" srcOrd="14" destOrd="0" presId="urn:microsoft.com/office/officeart/2005/8/layout/hProcess11"/>
    <dgm:cxn modelId="{5CB5E329-D438-4AC2-AE1B-19BDE638C0DC}" type="presParOf" srcId="{1C968772-6451-42FE-A6A1-1D47E41C41E6}" destId="{05B3EC47-37FC-4F36-8503-37302974F5CA}" srcOrd="0" destOrd="0" presId="urn:microsoft.com/office/officeart/2005/8/layout/hProcess11"/>
    <dgm:cxn modelId="{CE97A643-E3DE-417D-9DF1-677064E67F9B}" type="presParOf" srcId="{1C968772-6451-42FE-A6A1-1D47E41C41E6}" destId="{BEEAC3A2-1987-4505-B0D2-D4D9E53BBB0D}" srcOrd="1" destOrd="0" presId="urn:microsoft.com/office/officeart/2005/8/layout/hProcess11"/>
    <dgm:cxn modelId="{7AAD376E-4F8D-4E02-A0EC-7F412F7C2BA8}" type="presParOf" srcId="{1C968772-6451-42FE-A6A1-1D47E41C41E6}" destId="{CA08195F-7060-42A0-B397-9F9D0D3F657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FA8B8A-C936-4886-B582-9C78CE772E86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E7F16C9-0C81-48F9-B95D-A0D96A6B8B72}">
      <dgm:prSet phldrT="[Texte]" custT="1"/>
      <dgm:spPr/>
      <dgm:t>
        <a:bodyPr/>
        <a:lstStyle/>
        <a:p>
          <a:r>
            <a:rPr lang="fr-FR" sz="1800" b="0" dirty="0">
              <a:solidFill>
                <a:schemeClr val="tx1"/>
              </a:solidFill>
            </a:rPr>
            <a:t>Pré-traitement</a:t>
          </a:r>
          <a:r>
            <a:rPr lang="fr-FR" sz="1100" b="0" dirty="0">
              <a:solidFill>
                <a:schemeClr val="tx1"/>
              </a:solidFill>
            </a:rPr>
            <a:t> </a:t>
          </a:r>
        </a:p>
      </dgm:t>
    </dgm:pt>
    <dgm:pt modelId="{A6048768-6F6A-4160-B25D-244ECB721086}" type="parTrans" cxnId="{558DC2D9-7C81-444F-8B97-4451E8CE65F9}">
      <dgm:prSet/>
      <dgm:spPr/>
      <dgm:t>
        <a:bodyPr/>
        <a:lstStyle/>
        <a:p>
          <a:endParaRPr lang="fr-FR"/>
        </a:p>
      </dgm:t>
    </dgm:pt>
    <dgm:pt modelId="{3358ECFE-D1D9-4360-9A5D-D7FB24557B41}" type="sibTrans" cxnId="{558DC2D9-7C81-444F-8B97-4451E8CE65F9}">
      <dgm:prSet/>
      <dgm:spPr/>
      <dgm:t>
        <a:bodyPr/>
        <a:lstStyle/>
        <a:p>
          <a:endParaRPr lang="fr-FR"/>
        </a:p>
      </dgm:t>
    </dgm:pt>
    <dgm:pt modelId="{9B1BE1A4-238A-4BAA-B8B6-D967B6562CA6}" type="pres">
      <dgm:prSet presAssocID="{21FA8B8A-C936-4886-B582-9C78CE772E86}" presName="rootnode" presStyleCnt="0">
        <dgm:presLayoutVars>
          <dgm:chMax/>
          <dgm:chPref/>
          <dgm:dir/>
          <dgm:animLvl val="lvl"/>
        </dgm:presLayoutVars>
      </dgm:prSet>
      <dgm:spPr/>
    </dgm:pt>
    <dgm:pt modelId="{44C31A77-F1E2-4A81-869E-DB8B02B70D40}" type="pres">
      <dgm:prSet presAssocID="{0E7F16C9-0C81-48F9-B95D-A0D96A6B8B72}" presName="composite" presStyleCnt="0"/>
      <dgm:spPr/>
    </dgm:pt>
    <dgm:pt modelId="{62839770-2883-4584-9587-E3F0A8A6A0C0}" type="pres">
      <dgm:prSet presAssocID="{0E7F16C9-0C81-48F9-B95D-A0D96A6B8B72}" presName="ParentText" presStyleLbl="node1" presStyleIdx="0" presStyleCnt="1" custScaleX="529112" custScaleY="202259" custLinFactX="-31145" custLinFactNeighborX="-100000" custLinFactNeighborY="-95590">
        <dgm:presLayoutVars>
          <dgm:chMax val="1"/>
          <dgm:chPref val="1"/>
          <dgm:bulletEnabled val="1"/>
        </dgm:presLayoutVars>
      </dgm:prSet>
      <dgm:spPr/>
    </dgm:pt>
  </dgm:ptLst>
  <dgm:cxnLst>
    <dgm:cxn modelId="{233A114D-CA96-4F5C-9547-43986A015B5C}" type="presOf" srcId="{21FA8B8A-C936-4886-B582-9C78CE772E86}" destId="{9B1BE1A4-238A-4BAA-B8B6-D967B6562CA6}" srcOrd="0" destOrd="0" presId="urn:microsoft.com/office/officeart/2005/8/layout/StepDownProcess"/>
    <dgm:cxn modelId="{B9327571-D909-4EDE-9CDE-7379EB57962A}" type="presOf" srcId="{0E7F16C9-0C81-48F9-B95D-A0D96A6B8B72}" destId="{62839770-2883-4584-9587-E3F0A8A6A0C0}" srcOrd="0" destOrd="0" presId="urn:microsoft.com/office/officeart/2005/8/layout/StepDownProcess"/>
    <dgm:cxn modelId="{558DC2D9-7C81-444F-8B97-4451E8CE65F9}" srcId="{21FA8B8A-C936-4886-B582-9C78CE772E86}" destId="{0E7F16C9-0C81-48F9-B95D-A0D96A6B8B72}" srcOrd="0" destOrd="0" parTransId="{A6048768-6F6A-4160-B25D-244ECB721086}" sibTransId="{3358ECFE-D1D9-4360-9A5D-D7FB24557B41}"/>
    <dgm:cxn modelId="{BE3EF265-87F2-42E6-9CA5-8A70C5569333}" type="presParOf" srcId="{9B1BE1A4-238A-4BAA-B8B6-D967B6562CA6}" destId="{44C31A77-F1E2-4A81-869E-DB8B02B70D40}" srcOrd="0" destOrd="0" presId="urn:microsoft.com/office/officeart/2005/8/layout/StepDownProcess"/>
    <dgm:cxn modelId="{D6681C54-A7B6-4403-943E-60BDFA8B971B}" type="presParOf" srcId="{44C31A77-F1E2-4A81-869E-DB8B02B70D40}" destId="{62839770-2883-4584-9587-E3F0A8A6A0C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2EC357-0900-48A6-A165-F2E56DCE379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83A6CBC1-1E17-4A6B-B552-BEE3F8FD590D}">
      <dgm:prSet phldrT="[Texte]" custT="1"/>
      <dgm:spPr/>
      <dgm:t>
        <a:bodyPr/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>
              <a:latin typeface="Palatino Linotype" panose="02040502050505030304" pitchFamily="18" charset="0"/>
              <a:ea typeface="+mn-ea"/>
              <a:cs typeface="+mn-cs"/>
            </a:rPr>
            <a:t>Bag of </a:t>
          </a:r>
          <a:r>
            <a:rPr lang="fr-FR" sz="2700" b="1" kern="1200" dirty="0" err="1">
              <a:latin typeface="Palatino Linotype" panose="02040502050505030304" pitchFamily="18" charset="0"/>
              <a:ea typeface="+mn-ea"/>
              <a:cs typeface="+mn-cs"/>
            </a:rPr>
            <a:t>Words</a:t>
          </a:r>
          <a:endParaRPr lang="fr-FR" sz="2700" b="1" kern="1200" dirty="0"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D3F59983-1AD8-43D6-A254-F9A9357EFFC0}" type="parTrans" cxnId="{4A519AB6-7962-4A74-B9D3-FD1083543CAC}">
      <dgm:prSet/>
      <dgm:spPr/>
      <dgm:t>
        <a:bodyPr/>
        <a:lstStyle/>
        <a:p>
          <a:endParaRPr lang="fr-FR"/>
        </a:p>
      </dgm:t>
    </dgm:pt>
    <dgm:pt modelId="{BEA7BF40-A026-410F-8750-F2C9F0C1A13C}" type="sibTrans" cxnId="{4A519AB6-7962-4A74-B9D3-FD1083543CAC}">
      <dgm:prSet/>
      <dgm:spPr/>
      <dgm:t>
        <a:bodyPr/>
        <a:lstStyle/>
        <a:p>
          <a:endParaRPr lang="fr-FR"/>
        </a:p>
      </dgm:t>
    </dgm:pt>
    <dgm:pt modelId="{C190E2CD-90B1-4FC1-A81A-BBCDEE4071EE}">
      <dgm:prSet phldrT="[Texte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1" kern="1200" dirty="0">
              <a:latin typeface="Palatino Linotype" panose="02040502050505030304" pitchFamily="18" charset="0"/>
              <a:ea typeface="+mn-ea"/>
              <a:cs typeface="+mn-cs"/>
            </a:rPr>
            <a:t>Tf-</a:t>
          </a:r>
          <a:r>
            <a:rPr lang="fr-FR" sz="2200" b="1" kern="1200" dirty="0" err="1">
              <a:latin typeface="Palatino Linotype" panose="02040502050505030304" pitchFamily="18" charset="0"/>
              <a:ea typeface="+mn-ea"/>
              <a:cs typeface="+mn-cs"/>
            </a:rPr>
            <a:t>idf</a:t>
          </a:r>
          <a:endParaRPr lang="fr-FR" sz="2200" b="1" kern="1200" dirty="0"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E5E33A0D-40D4-41C8-AFBD-AE278A5198C5}" type="parTrans" cxnId="{66948F2D-0684-4D14-AC81-9BA5EC466356}">
      <dgm:prSet/>
      <dgm:spPr/>
      <dgm:t>
        <a:bodyPr/>
        <a:lstStyle/>
        <a:p>
          <a:endParaRPr lang="fr-FR"/>
        </a:p>
      </dgm:t>
    </dgm:pt>
    <dgm:pt modelId="{151FF222-4424-4AAB-830D-B41721699C6B}" type="sibTrans" cxnId="{66948F2D-0684-4D14-AC81-9BA5EC466356}">
      <dgm:prSet/>
      <dgm:spPr/>
      <dgm:t>
        <a:bodyPr/>
        <a:lstStyle/>
        <a:p>
          <a:endParaRPr lang="fr-FR"/>
        </a:p>
      </dgm:t>
    </dgm:pt>
    <dgm:pt modelId="{D8529064-E4D8-41FC-99B3-EB190767CD62}">
      <dgm:prSet phldrT="[Texte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1" kern="1200">
              <a:latin typeface="Palatino Linotype" panose="02040502050505030304" pitchFamily="18" charset="0"/>
              <a:ea typeface="+mn-ea"/>
              <a:cs typeface="+mn-cs"/>
            </a:rPr>
            <a:t>Word2Vec</a:t>
          </a:r>
          <a:endParaRPr lang="fr-FR" sz="2200" b="1" kern="1200" dirty="0"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9CD45EFB-ED57-44BA-AF2F-B38D3375B72A}" type="parTrans" cxnId="{EFBF0C40-8956-40C4-B0B7-C43DE93AA3A1}">
      <dgm:prSet/>
      <dgm:spPr/>
      <dgm:t>
        <a:bodyPr/>
        <a:lstStyle/>
        <a:p>
          <a:endParaRPr lang="fr-FR"/>
        </a:p>
      </dgm:t>
    </dgm:pt>
    <dgm:pt modelId="{D2846297-ECF0-4917-8F42-FBA2DDAD8B19}" type="sibTrans" cxnId="{EFBF0C40-8956-40C4-B0B7-C43DE93AA3A1}">
      <dgm:prSet/>
      <dgm:spPr/>
      <dgm:t>
        <a:bodyPr/>
        <a:lstStyle/>
        <a:p>
          <a:endParaRPr lang="fr-FR"/>
        </a:p>
      </dgm:t>
    </dgm:pt>
    <dgm:pt modelId="{2142D91B-1F24-4AB0-A3FC-3ACC9BCDA434}">
      <dgm:prSet phldrT="[Texte]"/>
      <dgm:spPr/>
      <dgm:t>
        <a:bodyPr/>
        <a:lstStyle/>
        <a:p>
          <a:r>
            <a:rPr lang="fr-FR" b="1" dirty="0">
              <a:latin typeface="Palatino Linotype" panose="02040502050505030304" pitchFamily="18" charset="0"/>
            </a:rPr>
            <a:t>BERT</a:t>
          </a:r>
          <a:endParaRPr lang="fr-FR" dirty="0"/>
        </a:p>
      </dgm:t>
    </dgm:pt>
    <dgm:pt modelId="{A20A4631-CE9C-4AD1-AF66-C8339FFFB0A8}" type="parTrans" cxnId="{FF7FAAB1-5C46-4E20-A939-5674750F2447}">
      <dgm:prSet/>
      <dgm:spPr/>
      <dgm:t>
        <a:bodyPr/>
        <a:lstStyle/>
        <a:p>
          <a:endParaRPr lang="fr-FR"/>
        </a:p>
      </dgm:t>
    </dgm:pt>
    <dgm:pt modelId="{74E44CAB-6A7D-4A23-AD5A-CFFEC31177A2}" type="sibTrans" cxnId="{FF7FAAB1-5C46-4E20-A939-5674750F2447}">
      <dgm:prSet/>
      <dgm:spPr/>
      <dgm:t>
        <a:bodyPr/>
        <a:lstStyle/>
        <a:p>
          <a:endParaRPr lang="fr-FR"/>
        </a:p>
      </dgm:t>
    </dgm:pt>
    <dgm:pt modelId="{698014E3-E30C-4960-B935-2715CAE0667D}">
      <dgm:prSet phldrT="[Texte]"/>
      <dgm:spPr/>
      <dgm:t>
        <a:bodyPr/>
        <a:lstStyle/>
        <a:p>
          <a:r>
            <a:rPr lang="en-US" b="1" dirty="0">
              <a:latin typeface="Palatino Linotype" panose="02040502050505030304" pitchFamily="18" charset="0"/>
            </a:rPr>
            <a:t>USE</a:t>
          </a:r>
          <a:endParaRPr lang="fr-FR" dirty="0"/>
        </a:p>
      </dgm:t>
    </dgm:pt>
    <dgm:pt modelId="{8E824788-F38E-405A-B90B-D61B4A4DF66B}" type="parTrans" cxnId="{F3A43091-46C1-4BC8-8D11-5CA58F6E9CF4}">
      <dgm:prSet/>
      <dgm:spPr/>
      <dgm:t>
        <a:bodyPr/>
        <a:lstStyle/>
        <a:p>
          <a:endParaRPr lang="fr-FR"/>
        </a:p>
      </dgm:t>
    </dgm:pt>
    <dgm:pt modelId="{BF2F8D41-441F-48CB-A11C-E509448AAD28}" type="sibTrans" cxnId="{F3A43091-46C1-4BC8-8D11-5CA58F6E9CF4}">
      <dgm:prSet/>
      <dgm:spPr/>
      <dgm:t>
        <a:bodyPr/>
        <a:lstStyle/>
        <a:p>
          <a:endParaRPr lang="fr-FR"/>
        </a:p>
      </dgm:t>
    </dgm:pt>
    <dgm:pt modelId="{029519CD-4A74-4BFD-9926-DC785E58413C}">
      <dgm:prSet phldrT="[Texte]" custT="1"/>
      <dgm:spPr/>
      <dgm:t>
        <a:bodyPr/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1" kern="1200" dirty="0" err="1">
              <a:latin typeface="Palatino Linotype" panose="02040502050505030304" pitchFamily="18" charset="0"/>
              <a:ea typeface="+mn-ea"/>
              <a:cs typeface="+mn-cs"/>
            </a:rPr>
            <a:t>CountVectorizer</a:t>
          </a:r>
          <a:endParaRPr lang="fr-FR" sz="2200" b="1" kern="1200" dirty="0"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7413BAAB-1776-4F67-A2E0-19AA94707124}" type="parTrans" cxnId="{9F1BE7F6-E73E-4D91-9597-5DFCE7DCC112}">
      <dgm:prSet/>
      <dgm:spPr/>
      <dgm:t>
        <a:bodyPr/>
        <a:lstStyle/>
        <a:p>
          <a:endParaRPr lang="fr-FR"/>
        </a:p>
      </dgm:t>
    </dgm:pt>
    <dgm:pt modelId="{933E6F43-2036-4F8E-B444-6B4FD329D10E}" type="sibTrans" cxnId="{9F1BE7F6-E73E-4D91-9597-5DFCE7DCC112}">
      <dgm:prSet/>
      <dgm:spPr/>
      <dgm:t>
        <a:bodyPr/>
        <a:lstStyle/>
        <a:p>
          <a:endParaRPr lang="fr-FR"/>
        </a:p>
      </dgm:t>
    </dgm:pt>
    <dgm:pt modelId="{DE59C599-7C73-44B9-B207-BA662EC207CD}">
      <dgm:prSet phldrT="[Texte]" custT="1"/>
      <dgm:spPr/>
      <dgm:t>
        <a:bodyPr/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>
              <a:latin typeface="Palatino Linotype" panose="02040502050505030304" pitchFamily="18" charset="0"/>
              <a:ea typeface="+mn-ea"/>
              <a:cs typeface="+mn-cs"/>
            </a:rPr>
            <a:t>Word </a:t>
          </a:r>
          <a:r>
            <a:rPr lang="fr-FR" sz="2700" b="1" kern="1200" dirty="0" err="1">
              <a:latin typeface="Palatino Linotype" panose="02040502050505030304" pitchFamily="18" charset="0"/>
              <a:ea typeface="+mn-ea"/>
              <a:cs typeface="+mn-cs"/>
            </a:rPr>
            <a:t>Embedding</a:t>
          </a:r>
          <a:endParaRPr lang="fr-FR" sz="2700" b="1" kern="1200" dirty="0">
            <a:latin typeface="Palatino Linotype" panose="02040502050505030304" pitchFamily="18" charset="0"/>
            <a:ea typeface="+mn-ea"/>
            <a:cs typeface="+mn-cs"/>
          </a:endParaRPr>
        </a:p>
      </dgm:t>
    </dgm:pt>
    <dgm:pt modelId="{F4F6E58E-0EEB-49E6-A5D3-B8F239149593}" type="parTrans" cxnId="{0EB935D7-1AC0-4FA7-9AE0-3DD662429094}">
      <dgm:prSet/>
      <dgm:spPr/>
      <dgm:t>
        <a:bodyPr/>
        <a:lstStyle/>
        <a:p>
          <a:endParaRPr lang="fr-FR"/>
        </a:p>
      </dgm:t>
    </dgm:pt>
    <dgm:pt modelId="{EFED16C1-BEB9-4B77-A0C8-B70EA15DF1D8}" type="sibTrans" cxnId="{0EB935D7-1AC0-4FA7-9AE0-3DD662429094}">
      <dgm:prSet/>
      <dgm:spPr/>
      <dgm:t>
        <a:bodyPr/>
        <a:lstStyle/>
        <a:p>
          <a:endParaRPr lang="fr-FR"/>
        </a:p>
      </dgm:t>
    </dgm:pt>
    <dgm:pt modelId="{3B89044F-D661-4359-9A14-D8749DE62E20}">
      <dgm:prSet phldrT="[Texte]" custT="1"/>
      <dgm:spPr/>
      <dgm:t>
        <a:bodyPr/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>
              <a:latin typeface="Palatino Linotype" panose="02040502050505030304" pitchFamily="18" charset="0"/>
              <a:ea typeface="+mn-ea"/>
              <a:cs typeface="+mn-cs"/>
            </a:rPr>
            <a:t>Réseaux de neurones</a:t>
          </a:r>
        </a:p>
      </dgm:t>
    </dgm:pt>
    <dgm:pt modelId="{558411DB-F3EB-454C-B179-54037851394D}" type="parTrans" cxnId="{5BA5EAFD-A998-4A67-8BFB-9A4A9F58EDCB}">
      <dgm:prSet/>
      <dgm:spPr/>
      <dgm:t>
        <a:bodyPr/>
        <a:lstStyle/>
        <a:p>
          <a:endParaRPr lang="fr-FR"/>
        </a:p>
      </dgm:t>
    </dgm:pt>
    <dgm:pt modelId="{AAF2DACC-C372-408E-95AD-FD1677E5491F}" type="sibTrans" cxnId="{5BA5EAFD-A998-4A67-8BFB-9A4A9F58EDCB}">
      <dgm:prSet/>
      <dgm:spPr/>
      <dgm:t>
        <a:bodyPr/>
        <a:lstStyle/>
        <a:p>
          <a:endParaRPr lang="fr-FR"/>
        </a:p>
      </dgm:t>
    </dgm:pt>
    <dgm:pt modelId="{E7011DBA-6FA4-4386-814F-68DED12D3344}" type="pres">
      <dgm:prSet presAssocID="{012EC357-0900-48A6-A165-F2E56DCE379D}" presName="linear" presStyleCnt="0">
        <dgm:presLayoutVars>
          <dgm:animLvl val="lvl"/>
          <dgm:resizeHandles val="exact"/>
        </dgm:presLayoutVars>
      </dgm:prSet>
      <dgm:spPr/>
    </dgm:pt>
    <dgm:pt modelId="{68CEA8F6-3D70-4DCB-BA93-F2F55DB13BAA}" type="pres">
      <dgm:prSet presAssocID="{83A6CBC1-1E17-4A6B-B552-BEE3F8FD59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9A0FAB-50CD-4E16-B4B9-8E5F15ACC999}" type="pres">
      <dgm:prSet presAssocID="{83A6CBC1-1E17-4A6B-B552-BEE3F8FD590D}" presName="childText" presStyleLbl="revTx" presStyleIdx="0" presStyleCnt="3">
        <dgm:presLayoutVars>
          <dgm:bulletEnabled val="1"/>
        </dgm:presLayoutVars>
      </dgm:prSet>
      <dgm:spPr/>
    </dgm:pt>
    <dgm:pt modelId="{AB396B74-FC85-4111-A525-3DD65C49DA0B}" type="pres">
      <dgm:prSet presAssocID="{DE59C599-7C73-44B9-B207-BA662EC207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767C02-775E-42C1-BE02-5B24FE396E57}" type="pres">
      <dgm:prSet presAssocID="{DE59C599-7C73-44B9-B207-BA662EC207CD}" presName="childText" presStyleLbl="revTx" presStyleIdx="1" presStyleCnt="3">
        <dgm:presLayoutVars>
          <dgm:bulletEnabled val="1"/>
        </dgm:presLayoutVars>
      </dgm:prSet>
      <dgm:spPr/>
    </dgm:pt>
    <dgm:pt modelId="{7ECEB4A1-8FDD-49D8-8A59-A37847108A25}" type="pres">
      <dgm:prSet presAssocID="{3B89044F-D661-4359-9A14-D8749DE62E2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101DA3E-2111-4134-8422-C3DFDC8F1DAD}" type="pres">
      <dgm:prSet presAssocID="{3B89044F-D661-4359-9A14-D8749DE62E2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35B0100-8715-4AD7-88F1-DBCAD892C51C}" type="presOf" srcId="{2142D91B-1F24-4AB0-A3FC-3ACC9BCDA434}" destId="{9101DA3E-2111-4134-8422-C3DFDC8F1DAD}" srcOrd="0" destOrd="0" presId="urn:microsoft.com/office/officeart/2005/8/layout/vList2"/>
    <dgm:cxn modelId="{015BC100-824E-4706-9F2C-BD00DC9F4535}" type="presOf" srcId="{D8529064-E4D8-41FC-99B3-EB190767CD62}" destId="{C7767C02-775E-42C1-BE02-5B24FE396E57}" srcOrd="0" destOrd="0" presId="urn:microsoft.com/office/officeart/2005/8/layout/vList2"/>
    <dgm:cxn modelId="{3B4FC02C-0609-482C-8B32-AAAD87EBC7AC}" type="presOf" srcId="{C190E2CD-90B1-4FC1-A81A-BBCDEE4071EE}" destId="{4B9A0FAB-50CD-4E16-B4B9-8E5F15ACC999}" srcOrd="0" destOrd="1" presId="urn:microsoft.com/office/officeart/2005/8/layout/vList2"/>
    <dgm:cxn modelId="{66948F2D-0684-4D14-AC81-9BA5EC466356}" srcId="{83A6CBC1-1E17-4A6B-B552-BEE3F8FD590D}" destId="{C190E2CD-90B1-4FC1-A81A-BBCDEE4071EE}" srcOrd="1" destOrd="0" parTransId="{E5E33A0D-40D4-41C8-AFBD-AE278A5198C5}" sibTransId="{151FF222-4424-4AAB-830D-B41721699C6B}"/>
    <dgm:cxn modelId="{AD88F038-FFBA-414A-B720-256D539E6CE7}" type="presOf" srcId="{3B89044F-D661-4359-9A14-D8749DE62E20}" destId="{7ECEB4A1-8FDD-49D8-8A59-A37847108A25}" srcOrd="0" destOrd="0" presId="urn:microsoft.com/office/officeart/2005/8/layout/vList2"/>
    <dgm:cxn modelId="{EFBF0C40-8956-40C4-B0B7-C43DE93AA3A1}" srcId="{DE59C599-7C73-44B9-B207-BA662EC207CD}" destId="{D8529064-E4D8-41FC-99B3-EB190767CD62}" srcOrd="0" destOrd="0" parTransId="{9CD45EFB-ED57-44BA-AF2F-B38D3375B72A}" sibTransId="{D2846297-ECF0-4917-8F42-FBA2DDAD8B19}"/>
    <dgm:cxn modelId="{369CF542-2C23-4A38-8D40-41BBB0569BBF}" type="presOf" srcId="{012EC357-0900-48A6-A165-F2E56DCE379D}" destId="{E7011DBA-6FA4-4386-814F-68DED12D3344}" srcOrd="0" destOrd="0" presId="urn:microsoft.com/office/officeart/2005/8/layout/vList2"/>
    <dgm:cxn modelId="{1DA8AA49-C4BB-4AF1-9848-ECD730B0AB3A}" type="presOf" srcId="{83A6CBC1-1E17-4A6B-B552-BEE3F8FD590D}" destId="{68CEA8F6-3D70-4DCB-BA93-F2F55DB13BAA}" srcOrd="0" destOrd="0" presId="urn:microsoft.com/office/officeart/2005/8/layout/vList2"/>
    <dgm:cxn modelId="{E19F484D-7C79-42F1-9B51-2D5B38B12158}" type="presOf" srcId="{DE59C599-7C73-44B9-B207-BA662EC207CD}" destId="{AB396B74-FC85-4111-A525-3DD65C49DA0B}" srcOrd="0" destOrd="0" presId="urn:microsoft.com/office/officeart/2005/8/layout/vList2"/>
    <dgm:cxn modelId="{F3A43091-46C1-4BC8-8D11-5CA58F6E9CF4}" srcId="{3B89044F-D661-4359-9A14-D8749DE62E20}" destId="{698014E3-E30C-4960-B935-2715CAE0667D}" srcOrd="1" destOrd="0" parTransId="{8E824788-F38E-405A-B90B-D61B4A4DF66B}" sibTransId="{BF2F8D41-441F-48CB-A11C-E509448AAD28}"/>
    <dgm:cxn modelId="{FF7FAAB1-5C46-4E20-A939-5674750F2447}" srcId="{3B89044F-D661-4359-9A14-D8749DE62E20}" destId="{2142D91B-1F24-4AB0-A3FC-3ACC9BCDA434}" srcOrd="0" destOrd="0" parTransId="{A20A4631-CE9C-4AD1-AF66-C8339FFFB0A8}" sibTransId="{74E44CAB-6A7D-4A23-AD5A-CFFEC31177A2}"/>
    <dgm:cxn modelId="{4A519AB6-7962-4A74-B9D3-FD1083543CAC}" srcId="{012EC357-0900-48A6-A165-F2E56DCE379D}" destId="{83A6CBC1-1E17-4A6B-B552-BEE3F8FD590D}" srcOrd="0" destOrd="0" parTransId="{D3F59983-1AD8-43D6-A254-F9A9357EFFC0}" sibTransId="{BEA7BF40-A026-410F-8750-F2C9F0C1A13C}"/>
    <dgm:cxn modelId="{F0ACD4CB-4917-4675-B08D-F21462878359}" type="presOf" srcId="{698014E3-E30C-4960-B935-2715CAE0667D}" destId="{9101DA3E-2111-4134-8422-C3DFDC8F1DAD}" srcOrd="0" destOrd="1" presId="urn:microsoft.com/office/officeart/2005/8/layout/vList2"/>
    <dgm:cxn modelId="{335036CC-4C3D-45A5-984A-89B2318FAF1D}" type="presOf" srcId="{029519CD-4A74-4BFD-9926-DC785E58413C}" destId="{4B9A0FAB-50CD-4E16-B4B9-8E5F15ACC999}" srcOrd="0" destOrd="0" presId="urn:microsoft.com/office/officeart/2005/8/layout/vList2"/>
    <dgm:cxn modelId="{0EB935D7-1AC0-4FA7-9AE0-3DD662429094}" srcId="{012EC357-0900-48A6-A165-F2E56DCE379D}" destId="{DE59C599-7C73-44B9-B207-BA662EC207CD}" srcOrd="1" destOrd="0" parTransId="{F4F6E58E-0EEB-49E6-A5D3-B8F239149593}" sibTransId="{EFED16C1-BEB9-4B77-A0C8-B70EA15DF1D8}"/>
    <dgm:cxn modelId="{9F1BE7F6-E73E-4D91-9597-5DFCE7DCC112}" srcId="{83A6CBC1-1E17-4A6B-B552-BEE3F8FD590D}" destId="{029519CD-4A74-4BFD-9926-DC785E58413C}" srcOrd="0" destOrd="0" parTransId="{7413BAAB-1776-4F67-A2E0-19AA94707124}" sibTransId="{933E6F43-2036-4F8E-B444-6B4FD329D10E}"/>
    <dgm:cxn modelId="{5BA5EAFD-A998-4A67-8BFB-9A4A9F58EDCB}" srcId="{012EC357-0900-48A6-A165-F2E56DCE379D}" destId="{3B89044F-D661-4359-9A14-D8749DE62E20}" srcOrd="2" destOrd="0" parTransId="{558411DB-F3EB-454C-B179-54037851394D}" sibTransId="{AAF2DACC-C372-408E-95AD-FD1677E5491F}"/>
    <dgm:cxn modelId="{7DDC5C35-C7BC-441B-92EF-641C009F795B}" type="presParOf" srcId="{E7011DBA-6FA4-4386-814F-68DED12D3344}" destId="{68CEA8F6-3D70-4DCB-BA93-F2F55DB13BAA}" srcOrd="0" destOrd="0" presId="urn:microsoft.com/office/officeart/2005/8/layout/vList2"/>
    <dgm:cxn modelId="{E8873E4A-CC29-4DB7-A66C-A7497A71C9BD}" type="presParOf" srcId="{E7011DBA-6FA4-4386-814F-68DED12D3344}" destId="{4B9A0FAB-50CD-4E16-B4B9-8E5F15ACC999}" srcOrd="1" destOrd="0" presId="urn:microsoft.com/office/officeart/2005/8/layout/vList2"/>
    <dgm:cxn modelId="{26D91579-F1D5-42F2-9720-E948BA496EB5}" type="presParOf" srcId="{E7011DBA-6FA4-4386-814F-68DED12D3344}" destId="{AB396B74-FC85-4111-A525-3DD65C49DA0B}" srcOrd="2" destOrd="0" presId="urn:microsoft.com/office/officeart/2005/8/layout/vList2"/>
    <dgm:cxn modelId="{FF187EEE-BEF5-409B-A2B5-F6634BB08CF9}" type="presParOf" srcId="{E7011DBA-6FA4-4386-814F-68DED12D3344}" destId="{C7767C02-775E-42C1-BE02-5B24FE396E57}" srcOrd="3" destOrd="0" presId="urn:microsoft.com/office/officeart/2005/8/layout/vList2"/>
    <dgm:cxn modelId="{3870AF1D-0316-47E7-BB73-DD0BB911E9DB}" type="presParOf" srcId="{E7011DBA-6FA4-4386-814F-68DED12D3344}" destId="{7ECEB4A1-8FDD-49D8-8A59-A37847108A25}" srcOrd="4" destOrd="0" presId="urn:microsoft.com/office/officeart/2005/8/layout/vList2"/>
    <dgm:cxn modelId="{C53A33F8-20B0-40AB-AD75-5081F2A0DED5}" type="presParOf" srcId="{E7011DBA-6FA4-4386-814F-68DED12D3344}" destId="{9101DA3E-2111-4134-8422-C3DFDC8F1DA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592E9C7-8815-476E-9A99-56FA0A0B48F2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fr-FR"/>
        </a:p>
      </dgm:t>
    </dgm:pt>
    <dgm:pt modelId="{5A09185A-0230-4AF8-9B29-167B4B5637DF}">
      <dgm:prSet phldrT="[Texte]" custT="1"/>
      <dgm:spPr/>
      <dgm:t>
        <a:bodyPr/>
        <a:lstStyle/>
        <a:p>
          <a:r>
            <a:rPr lang="fr-FR" sz="2400" dirty="0"/>
            <a:t>PCA</a:t>
          </a:r>
        </a:p>
      </dgm:t>
    </dgm:pt>
    <dgm:pt modelId="{0D7940A0-42B7-48F0-A481-F8CF9C50E98A}" type="parTrans" cxnId="{F3ECB636-11F4-4D3A-B491-B4DFECDF082C}">
      <dgm:prSet/>
      <dgm:spPr/>
      <dgm:t>
        <a:bodyPr/>
        <a:lstStyle/>
        <a:p>
          <a:endParaRPr lang="fr-FR"/>
        </a:p>
      </dgm:t>
    </dgm:pt>
    <dgm:pt modelId="{C58001E6-2EAB-4D39-8947-C54159E1EE41}" type="sibTrans" cxnId="{F3ECB636-11F4-4D3A-B491-B4DFECDF082C}">
      <dgm:prSet/>
      <dgm:spPr/>
      <dgm:t>
        <a:bodyPr/>
        <a:lstStyle/>
        <a:p>
          <a:endParaRPr lang="fr-FR"/>
        </a:p>
      </dgm:t>
    </dgm:pt>
    <dgm:pt modelId="{273D866E-684D-4F3D-BCB2-72D821EAE57E}">
      <dgm:prSet phldrT="[Texte]" custT="1"/>
      <dgm:spPr/>
      <dgm:t>
        <a:bodyPr/>
        <a:lstStyle/>
        <a:p>
          <a:r>
            <a:rPr lang="fr-FR" sz="2000" b="0" i="1" dirty="0"/>
            <a:t>réduction de dimensionnalité</a:t>
          </a:r>
          <a:endParaRPr lang="fr-FR" sz="2000" dirty="0"/>
        </a:p>
      </dgm:t>
    </dgm:pt>
    <dgm:pt modelId="{A7B3A6D5-8243-4DBE-8E6D-209159F23C87}" type="parTrans" cxnId="{C511FF7A-A09B-4CE2-ABCB-148B832600E3}">
      <dgm:prSet/>
      <dgm:spPr/>
      <dgm:t>
        <a:bodyPr/>
        <a:lstStyle/>
        <a:p>
          <a:endParaRPr lang="fr-FR"/>
        </a:p>
      </dgm:t>
    </dgm:pt>
    <dgm:pt modelId="{41CCF377-562C-4A9A-A16A-DBA36F16D2F3}" type="sibTrans" cxnId="{C511FF7A-A09B-4CE2-ABCB-148B832600E3}">
      <dgm:prSet/>
      <dgm:spPr/>
      <dgm:t>
        <a:bodyPr/>
        <a:lstStyle/>
        <a:p>
          <a:endParaRPr lang="fr-FR"/>
        </a:p>
      </dgm:t>
    </dgm:pt>
    <dgm:pt modelId="{24896F71-7769-43B6-AF22-04ECDA5C0851}">
      <dgm:prSet phldrT="[Texte]" custT="1"/>
      <dgm:spPr/>
      <dgm:t>
        <a:bodyPr/>
        <a:lstStyle/>
        <a:p>
          <a:r>
            <a:rPr lang="fr-FR" sz="2400" dirty="0"/>
            <a:t>T-SNE</a:t>
          </a:r>
        </a:p>
      </dgm:t>
    </dgm:pt>
    <dgm:pt modelId="{10A36209-B280-4AC0-BF74-06CE4BB90F58}" type="parTrans" cxnId="{01829DC1-2F37-47A5-ADBF-300C45BA87F7}">
      <dgm:prSet/>
      <dgm:spPr/>
      <dgm:t>
        <a:bodyPr/>
        <a:lstStyle/>
        <a:p>
          <a:endParaRPr lang="fr-FR"/>
        </a:p>
      </dgm:t>
    </dgm:pt>
    <dgm:pt modelId="{CAD8F230-3445-485E-924E-A99E242EDD47}" type="sibTrans" cxnId="{01829DC1-2F37-47A5-ADBF-300C45BA87F7}">
      <dgm:prSet/>
      <dgm:spPr/>
      <dgm:t>
        <a:bodyPr/>
        <a:lstStyle/>
        <a:p>
          <a:endParaRPr lang="fr-FR"/>
        </a:p>
      </dgm:t>
    </dgm:pt>
    <dgm:pt modelId="{FEDF64DA-15CA-41F3-8667-721CB9785794}">
      <dgm:prSet phldrT="[Texte]" custT="1"/>
      <dgm:spPr/>
      <dgm:t>
        <a:bodyPr/>
        <a:lstStyle/>
        <a:p>
          <a:r>
            <a:rPr lang="fr-FR" sz="2000" b="0" i="1" dirty="0"/>
            <a:t>meilleure séparation des clusters</a:t>
          </a:r>
          <a:endParaRPr lang="fr-FR" sz="1800" dirty="0"/>
        </a:p>
      </dgm:t>
    </dgm:pt>
    <dgm:pt modelId="{846A1FC8-99CE-443D-96EA-C12B05E06994}" type="parTrans" cxnId="{0917452F-FC58-4DC4-B924-1A0587198B09}">
      <dgm:prSet/>
      <dgm:spPr/>
      <dgm:t>
        <a:bodyPr/>
        <a:lstStyle/>
        <a:p>
          <a:endParaRPr lang="fr-FR"/>
        </a:p>
      </dgm:t>
    </dgm:pt>
    <dgm:pt modelId="{37C8FF8E-52B5-4492-A790-C8492CBD7ED1}" type="sibTrans" cxnId="{0917452F-FC58-4DC4-B924-1A0587198B09}">
      <dgm:prSet/>
      <dgm:spPr/>
      <dgm:t>
        <a:bodyPr/>
        <a:lstStyle/>
        <a:p>
          <a:endParaRPr lang="fr-FR"/>
        </a:p>
      </dgm:t>
    </dgm:pt>
    <dgm:pt modelId="{DA39FA36-B7BB-4FF4-8E80-872847E8D8E6}">
      <dgm:prSet phldrT="[Texte]" custT="1"/>
      <dgm:spPr/>
      <dgm:t>
        <a:bodyPr/>
        <a:lstStyle/>
        <a:p>
          <a:r>
            <a:rPr lang="fr-FR" sz="2000" b="0" i="1" dirty="0"/>
            <a:t>atténuation du bruit</a:t>
          </a:r>
          <a:endParaRPr lang="fr-FR" sz="2000" dirty="0"/>
        </a:p>
      </dgm:t>
    </dgm:pt>
    <dgm:pt modelId="{030ECF06-37F4-4319-B6B8-1F43A64AB311}" type="parTrans" cxnId="{8BEF6E46-837F-4B5A-A043-F7EF5195B226}">
      <dgm:prSet/>
      <dgm:spPr/>
      <dgm:t>
        <a:bodyPr/>
        <a:lstStyle/>
        <a:p>
          <a:endParaRPr lang="fr-FR"/>
        </a:p>
      </dgm:t>
    </dgm:pt>
    <dgm:pt modelId="{89C6A41E-E518-4304-A1C5-1E6E15414EAD}" type="sibTrans" cxnId="{8BEF6E46-837F-4B5A-A043-F7EF5195B226}">
      <dgm:prSet/>
      <dgm:spPr/>
      <dgm:t>
        <a:bodyPr/>
        <a:lstStyle/>
        <a:p>
          <a:endParaRPr lang="fr-FR"/>
        </a:p>
      </dgm:t>
    </dgm:pt>
    <dgm:pt modelId="{458824A3-9640-47A0-9BD3-3FC11E9EAA82}">
      <dgm:prSet phldrT="[Texte]" custT="1"/>
      <dgm:spPr/>
      <dgm:t>
        <a:bodyPr/>
        <a:lstStyle/>
        <a:p>
          <a:endParaRPr lang="fr-FR" sz="2000" dirty="0"/>
        </a:p>
      </dgm:t>
    </dgm:pt>
    <dgm:pt modelId="{9DF50A46-4850-414A-9BCE-3A2308BEDF93}" type="parTrans" cxnId="{95164C49-1E13-432C-9A01-D6282DFD9094}">
      <dgm:prSet/>
      <dgm:spPr/>
      <dgm:t>
        <a:bodyPr/>
        <a:lstStyle/>
        <a:p>
          <a:endParaRPr lang="fr-FR"/>
        </a:p>
      </dgm:t>
    </dgm:pt>
    <dgm:pt modelId="{4C743B84-C6EB-4096-8C63-077477749569}" type="sibTrans" cxnId="{95164C49-1E13-432C-9A01-D6282DFD9094}">
      <dgm:prSet/>
      <dgm:spPr/>
      <dgm:t>
        <a:bodyPr/>
        <a:lstStyle/>
        <a:p>
          <a:endParaRPr lang="fr-FR"/>
        </a:p>
      </dgm:t>
    </dgm:pt>
    <dgm:pt modelId="{7AB05045-F5D7-4E47-90C6-78CAEEDEA97F}">
      <dgm:prSet phldrT="[Texte]" custT="1"/>
      <dgm:spPr/>
      <dgm:t>
        <a:bodyPr/>
        <a:lstStyle/>
        <a:p>
          <a:r>
            <a:rPr lang="fr-FR" sz="2000" b="0" i="1" dirty="0"/>
            <a:t>amélioration de la visualisation</a:t>
          </a:r>
          <a:endParaRPr lang="fr-FR" sz="1800" dirty="0"/>
        </a:p>
      </dgm:t>
    </dgm:pt>
    <dgm:pt modelId="{9D7FE8CC-4D97-43A8-9E5E-D1DC1395E4FA}" type="parTrans" cxnId="{D53B6F2C-EB64-4DA2-8B8E-4D9A063606F4}">
      <dgm:prSet/>
      <dgm:spPr/>
      <dgm:t>
        <a:bodyPr/>
        <a:lstStyle/>
        <a:p>
          <a:endParaRPr lang="fr-FR"/>
        </a:p>
      </dgm:t>
    </dgm:pt>
    <dgm:pt modelId="{790351E0-9902-44EF-BA36-D3314D8D9845}" type="sibTrans" cxnId="{D53B6F2C-EB64-4DA2-8B8E-4D9A063606F4}">
      <dgm:prSet/>
      <dgm:spPr/>
      <dgm:t>
        <a:bodyPr/>
        <a:lstStyle/>
        <a:p>
          <a:endParaRPr lang="fr-FR"/>
        </a:p>
      </dgm:t>
    </dgm:pt>
    <dgm:pt modelId="{68A42552-7E20-4B2B-99E7-252258E9E5F6}" type="pres">
      <dgm:prSet presAssocID="{5592E9C7-8815-476E-9A99-56FA0A0B48F2}" presName="linear" presStyleCnt="0">
        <dgm:presLayoutVars>
          <dgm:animLvl val="lvl"/>
          <dgm:resizeHandles val="exact"/>
        </dgm:presLayoutVars>
      </dgm:prSet>
      <dgm:spPr/>
    </dgm:pt>
    <dgm:pt modelId="{669B2E8D-680A-4F40-92A5-352FE7E00CF4}" type="pres">
      <dgm:prSet presAssocID="{5A09185A-0230-4AF8-9B29-167B4B5637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5B439E-641A-4DBB-B89B-61EF74F43655}" type="pres">
      <dgm:prSet presAssocID="{5A09185A-0230-4AF8-9B29-167B4B5637DF}" presName="childText" presStyleLbl="revTx" presStyleIdx="0" presStyleCnt="2">
        <dgm:presLayoutVars>
          <dgm:bulletEnabled val="1"/>
        </dgm:presLayoutVars>
      </dgm:prSet>
      <dgm:spPr/>
    </dgm:pt>
    <dgm:pt modelId="{A42E9AC5-BCFE-4E45-8873-7C7BD26B47F6}" type="pres">
      <dgm:prSet presAssocID="{24896F71-7769-43B6-AF22-04ECDA5C085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92CF06B-7139-4673-A88E-4E048DFF5A3A}" type="pres">
      <dgm:prSet presAssocID="{24896F71-7769-43B6-AF22-04ECDA5C085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F82132A-36D4-4DEF-AC0E-64164D4326C7}" type="presOf" srcId="{273D866E-684D-4F3D-BCB2-72D821EAE57E}" destId="{515B439E-641A-4DBB-B89B-61EF74F43655}" srcOrd="0" destOrd="0" presId="urn:microsoft.com/office/officeart/2005/8/layout/vList2"/>
    <dgm:cxn modelId="{D53B6F2C-EB64-4DA2-8B8E-4D9A063606F4}" srcId="{24896F71-7769-43B6-AF22-04ECDA5C0851}" destId="{7AB05045-F5D7-4E47-90C6-78CAEEDEA97F}" srcOrd="1" destOrd="0" parTransId="{9D7FE8CC-4D97-43A8-9E5E-D1DC1395E4FA}" sibTransId="{790351E0-9902-44EF-BA36-D3314D8D9845}"/>
    <dgm:cxn modelId="{0917452F-FC58-4DC4-B924-1A0587198B09}" srcId="{24896F71-7769-43B6-AF22-04ECDA5C0851}" destId="{FEDF64DA-15CA-41F3-8667-721CB9785794}" srcOrd="0" destOrd="0" parTransId="{846A1FC8-99CE-443D-96EA-C12B05E06994}" sibTransId="{37C8FF8E-52B5-4492-A790-C8492CBD7ED1}"/>
    <dgm:cxn modelId="{F3ECB636-11F4-4D3A-B491-B4DFECDF082C}" srcId="{5592E9C7-8815-476E-9A99-56FA0A0B48F2}" destId="{5A09185A-0230-4AF8-9B29-167B4B5637DF}" srcOrd="0" destOrd="0" parTransId="{0D7940A0-42B7-48F0-A481-F8CF9C50E98A}" sibTransId="{C58001E6-2EAB-4D39-8947-C54159E1EE41}"/>
    <dgm:cxn modelId="{82C48C3B-42FF-41C8-8528-6DF9AD381462}" type="presOf" srcId="{DA39FA36-B7BB-4FF4-8E80-872847E8D8E6}" destId="{515B439E-641A-4DBB-B89B-61EF74F43655}" srcOrd="0" destOrd="1" presId="urn:microsoft.com/office/officeart/2005/8/layout/vList2"/>
    <dgm:cxn modelId="{F238A844-158C-448C-8263-D7CCDAD6C1E4}" type="presOf" srcId="{458824A3-9640-47A0-9BD3-3FC11E9EAA82}" destId="{515B439E-641A-4DBB-B89B-61EF74F43655}" srcOrd="0" destOrd="2" presId="urn:microsoft.com/office/officeart/2005/8/layout/vList2"/>
    <dgm:cxn modelId="{8BEF6E46-837F-4B5A-A043-F7EF5195B226}" srcId="{5A09185A-0230-4AF8-9B29-167B4B5637DF}" destId="{DA39FA36-B7BB-4FF4-8E80-872847E8D8E6}" srcOrd="1" destOrd="0" parTransId="{030ECF06-37F4-4319-B6B8-1F43A64AB311}" sibTransId="{89C6A41E-E518-4304-A1C5-1E6E15414EAD}"/>
    <dgm:cxn modelId="{95164C49-1E13-432C-9A01-D6282DFD9094}" srcId="{5A09185A-0230-4AF8-9B29-167B4B5637DF}" destId="{458824A3-9640-47A0-9BD3-3FC11E9EAA82}" srcOrd="2" destOrd="0" parTransId="{9DF50A46-4850-414A-9BCE-3A2308BEDF93}" sibTransId="{4C743B84-C6EB-4096-8C63-077477749569}"/>
    <dgm:cxn modelId="{220A8F69-D19E-432C-8C59-2721EAB6D9EE}" type="presOf" srcId="{5A09185A-0230-4AF8-9B29-167B4B5637DF}" destId="{669B2E8D-680A-4F40-92A5-352FE7E00CF4}" srcOrd="0" destOrd="0" presId="urn:microsoft.com/office/officeart/2005/8/layout/vList2"/>
    <dgm:cxn modelId="{C511FF7A-A09B-4CE2-ABCB-148B832600E3}" srcId="{5A09185A-0230-4AF8-9B29-167B4B5637DF}" destId="{273D866E-684D-4F3D-BCB2-72D821EAE57E}" srcOrd="0" destOrd="0" parTransId="{A7B3A6D5-8243-4DBE-8E6D-209159F23C87}" sibTransId="{41CCF377-562C-4A9A-A16A-DBA36F16D2F3}"/>
    <dgm:cxn modelId="{9EBFA58F-2DCF-4508-A3B6-0C8B553007CF}" type="presOf" srcId="{7AB05045-F5D7-4E47-90C6-78CAEEDEA97F}" destId="{C92CF06B-7139-4673-A88E-4E048DFF5A3A}" srcOrd="0" destOrd="1" presId="urn:microsoft.com/office/officeart/2005/8/layout/vList2"/>
    <dgm:cxn modelId="{01829DC1-2F37-47A5-ADBF-300C45BA87F7}" srcId="{5592E9C7-8815-476E-9A99-56FA0A0B48F2}" destId="{24896F71-7769-43B6-AF22-04ECDA5C0851}" srcOrd="1" destOrd="0" parTransId="{10A36209-B280-4AC0-BF74-06CE4BB90F58}" sibTransId="{CAD8F230-3445-485E-924E-A99E242EDD47}"/>
    <dgm:cxn modelId="{5A9CB0C4-35CC-4A6A-9E00-A1DED77EE1C6}" type="presOf" srcId="{5592E9C7-8815-476E-9A99-56FA0A0B48F2}" destId="{68A42552-7E20-4B2B-99E7-252258E9E5F6}" srcOrd="0" destOrd="0" presId="urn:microsoft.com/office/officeart/2005/8/layout/vList2"/>
    <dgm:cxn modelId="{E9608DEA-7FD6-4DCF-8695-35AC46D50ACF}" type="presOf" srcId="{24896F71-7769-43B6-AF22-04ECDA5C0851}" destId="{A42E9AC5-BCFE-4E45-8873-7C7BD26B47F6}" srcOrd="0" destOrd="0" presId="urn:microsoft.com/office/officeart/2005/8/layout/vList2"/>
    <dgm:cxn modelId="{341EBBF9-1A91-46C1-88B6-BA24C046D00F}" type="presOf" srcId="{FEDF64DA-15CA-41F3-8667-721CB9785794}" destId="{C92CF06B-7139-4673-A88E-4E048DFF5A3A}" srcOrd="0" destOrd="0" presId="urn:microsoft.com/office/officeart/2005/8/layout/vList2"/>
    <dgm:cxn modelId="{E752AC36-F731-48B1-9F5F-2DFE105E3B3B}" type="presParOf" srcId="{68A42552-7E20-4B2B-99E7-252258E9E5F6}" destId="{669B2E8D-680A-4F40-92A5-352FE7E00CF4}" srcOrd="0" destOrd="0" presId="urn:microsoft.com/office/officeart/2005/8/layout/vList2"/>
    <dgm:cxn modelId="{98CF2B5B-5DE3-4B23-8A2B-5B58A5447676}" type="presParOf" srcId="{68A42552-7E20-4B2B-99E7-252258E9E5F6}" destId="{515B439E-641A-4DBB-B89B-61EF74F43655}" srcOrd="1" destOrd="0" presId="urn:microsoft.com/office/officeart/2005/8/layout/vList2"/>
    <dgm:cxn modelId="{8D34025D-F9A9-48C5-8B48-69B343DA76B2}" type="presParOf" srcId="{68A42552-7E20-4B2B-99E7-252258E9E5F6}" destId="{A42E9AC5-BCFE-4E45-8873-7C7BD26B47F6}" srcOrd="2" destOrd="0" presId="urn:microsoft.com/office/officeart/2005/8/layout/vList2"/>
    <dgm:cxn modelId="{AFDB5635-6E67-4E21-89AD-E5A6633AE2AA}" type="presParOf" srcId="{68A42552-7E20-4B2B-99E7-252258E9E5F6}" destId="{C92CF06B-7139-4673-A88E-4E048DFF5A3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8679E-9130-41A5-9FC1-54F96DA24F5D}">
      <dsp:nvSpPr>
        <dsp:cNvPr id="0" name=""/>
        <dsp:cNvSpPr/>
      </dsp:nvSpPr>
      <dsp:spPr>
        <a:xfrm>
          <a:off x="0" y="56674"/>
          <a:ext cx="3017519" cy="92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1050 images</a:t>
          </a:r>
        </a:p>
      </dsp:txBody>
      <dsp:txXfrm>
        <a:off x="45235" y="101909"/>
        <a:ext cx="2927049" cy="836170"/>
      </dsp:txXfrm>
    </dsp:sp>
    <dsp:sp modelId="{65705EBA-0A96-473C-8D80-CEC8D6F35DE1}">
      <dsp:nvSpPr>
        <dsp:cNvPr id="0" name=""/>
        <dsp:cNvSpPr/>
      </dsp:nvSpPr>
      <dsp:spPr>
        <a:xfrm>
          <a:off x="0" y="1086994"/>
          <a:ext cx="3017519" cy="926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1 CSV</a:t>
          </a:r>
        </a:p>
      </dsp:txBody>
      <dsp:txXfrm>
        <a:off x="45235" y="1132229"/>
        <a:ext cx="2927049" cy="836170"/>
      </dsp:txXfrm>
    </dsp:sp>
    <dsp:sp modelId="{2D6CCA78-24B2-4651-BA0B-EDB46A5789F1}">
      <dsp:nvSpPr>
        <dsp:cNvPr id="0" name=""/>
        <dsp:cNvSpPr/>
      </dsp:nvSpPr>
      <dsp:spPr>
        <a:xfrm>
          <a:off x="0" y="2013635"/>
          <a:ext cx="3017519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806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 dirty="0"/>
            <a:t>1050 lignes produits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 dirty="0"/>
            <a:t>15 variables</a:t>
          </a:r>
        </a:p>
      </dsp:txBody>
      <dsp:txXfrm>
        <a:off x="0" y="2013635"/>
        <a:ext cx="3017519" cy="14904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00B99-A0D0-472F-8A17-8F90CEC4DCA6}">
      <dsp:nvSpPr>
        <dsp:cNvPr id="0" name=""/>
        <dsp:cNvSpPr/>
      </dsp:nvSpPr>
      <dsp:spPr>
        <a:xfrm rot="5400000">
          <a:off x="3133155" y="964407"/>
          <a:ext cx="847600" cy="96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839770-2883-4584-9587-E3F0A8A6A0C0}">
      <dsp:nvSpPr>
        <dsp:cNvPr id="0" name=""/>
        <dsp:cNvSpPr/>
      </dsp:nvSpPr>
      <dsp:spPr>
        <a:xfrm>
          <a:off x="2740039" y="76200"/>
          <a:ext cx="1744921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tx1"/>
              </a:solidFill>
            </a:rPr>
            <a:t>Pré-traitement </a:t>
          </a:r>
        </a:p>
      </dsp:txBody>
      <dsp:txXfrm>
        <a:off x="2788803" y="124964"/>
        <a:ext cx="1647393" cy="901228"/>
      </dsp:txXfrm>
    </dsp:sp>
    <dsp:sp modelId="{280D11F5-8C63-47C9-9DC3-5EA0A02B5145}">
      <dsp:nvSpPr>
        <dsp:cNvPr id="0" name=""/>
        <dsp:cNvSpPr/>
      </dsp:nvSpPr>
      <dsp:spPr>
        <a:xfrm>
          <a:off x="4449753" y="129606"/>
          <a:ext cx="1037762" cy="80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D7D9E-2183-47C1-9E32-F3BE362D7D24}">
      <dsp:nvSpPr>
        <dsp:cNvPr id="0" name=""/>
        <dsp:cNvSpPr/>
      </dsp:nvSpPr>
      <dsp:spPr>
        <a:xfrm rot="5400000">
          <a:off x="4347778" y="2095867"/>
          <a:ext cx="847600" cy="96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DC2A1B-BB93-4507-9D17-362ABC5CF8C6}">
      <dsp:nvSpPr>
        <dsp:cNvPr id="0" name=""/>
        <dsp:cNvSpPr/>
      </dsp:nvSpPr>
      <dsp:spPr>
        <a:xfrm>
          <a:off x="4123216" y="1156284"/>
          <a:ext cx="1426860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Extraction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de </a:t>
          </a:r>
          <a:r>
            <a:rPr lang="fr-FR" sz="1600" kern="1200" dirty="0" err="1">
              <a:solidFill>
                <a:schemeClr val="tx1"/>
              </a:solidFill>
            </a:rPr>
            <a:t>features</a:t>
          </a:r>
          <a:endParaRPr lang="fr-FR" sz="1600" kern="1200" dirty="0">
            <a:solidFill>
              <a:schemeClr val="tx1"/>
            </a:solidFill>
          </a:endParaRPr>
        </a:p>
      </dsp:txBody>
      <dsp:txXfrm>
        <a:off x="4171980" y="1205048"/>
        <a:ext cx="1329332" cy="901228"/>
      </dsp:txXfrm>
    </dsp:sp>
    <dsp:sp modelId="{10ACEB3F-99A6-45B3-AE5E-27BC00E3A86F}">
      <dsp:nvSpPr>
        <dsp:cNvPr id="0" name=""/>
        <dsp:cNvSpPr/>
      </dsp:nvSpPr>
      <dsp:spPr>
        <a:xfrm>
          <a:off x="5550076" y="1251539"/>
          <a:ext cx="1037762" cy="80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45762-A238-4D95-966F-7A2E89545F52}">
      <dsp:nvSpPr>
        <dsp:cNvPr id="0" name=""/>
        <dsp:cNvSpPr/>
      </dsp:nvSpPr>
      <dsp:spPr>
        <a:xfrm rot="5400000">
          <a:off x="5722379" y="3217799"/>
          <a:ext cx="847600" cy="96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7BF2DE-DF0D-4A6A-9F8D-388B4507FBFE}">
      <dsp:nvSpPr>
        <dsp:cNvPr id="0" name=""/>
        <dsp:cNvSpPr/>
      </dsp:nvSpPr>
      <dsp:spPr>
        <a:xfrm>
          <a:off x="5382569" y="2278217"/>
          <a:ext cx="1657355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Réduction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de dimension</a:t>
          </a:r>
        </a:p>
      </dsp:txBody>
      <dsp:txXfrm>
        <a:off x="5431333" y="2326981"/>
        <a:ext cx="1559827" cy="901228"/>
      </dsp:txXfrm>
    </dsp:sp>
    <dsp:sp modelId="{187BDFFE-91F7-4813-A292-8D3564BEBFB2}">
      <dsp:nvSpPr>
        <dsp:cNvPr id="0" name=""/>
        <dsp:cNvSpPr/>
      </dsp:nvSpPr>
      <dsp:spPr>
        <a:xfrm>
          <a:off x="6924677" y="2373471"/>
          <a:ext cx="1037762" cy="80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3C169-39BB-4606-9B3A-109E487FCFFC}">
      <dsp:nvSpPr>
        <dsp:cNvPr id="0" name=""/>
        <dsp:cNvSpPr/>
      </dsp:nvSpPr>
      <dsp:spPr>
        <a:xfrm rot="5400000">
          <a:off x="7217801" y="4319813"/>
          <a:ext cx="847600" cy="96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DC0D16-A627-447B-A1DD-A9B2F0290BCC}">
      <dsp:nvSpPr>
        <dsp:cNvPr id="0" name=""/>
        <dsp:cNvSpPr/>
      </dsp:nvSpPr>
      <dsp:spPr>
        <a:xfrm>
          <a:off x="6784795" y="3380234"/>
          <a:ext cx="1843746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Clustering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non supervisé</a:t>
          </a:r>
        </a:p>
      </dsp:txBody>
      <dsp:txXfrm>
        <a:off x="6833559" y="3428998"/>
        <a:ext cx="1746218" cy="901228"/>
      </dsp:txXfrm>
    </dsp:sp>
    <dsp:sp modelId="{D1D1787E-A87C-4F70-826E-069679009028}">
      <dsp:nvSpPr>
        <dsp:cNvPr id="0" name=""/>
        <dsp:cNvSpPr/>
      </dsp:nvSpPr>
      <dsp:spPr>
        <a:xfrm>
          <a:off x="8277226" y="3495404"/>
          <a:ext cx="1037762" cy="80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624FD-C237-4A54-90D8-76122AF15D5B}">
      <dsp:nvSpPr>
        <dsp:cNvPr id="0" name=""/>
        <dsp:cNvSpPr/>
      </dsp:nvSpPr>
      <dsp:spPr>
        <a:xfrm>
          <a:off x="8234648" y="4467550"/>
          <a:ext cx="1426860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Visualisation</a:t>
          </a:r>
        </a:p>
      </dsp:txBody>
      <dsp:txXfrm>
        <a:off x="8283412" y="4516314"/>
        <a:ext cx="1329332" cy="9012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39770-2883-4584-9587-E3F0A8A6A0C0}">
      <dsp:nvSpPr>
        <dsp:cNvPr id="0" name=""/>
        <dsp:cNvSpPr/>
      </dsp:nvSpPr>
      <dsp:spPr>
        <a:xfrm>
          <a:off x="0" y="0"/>
          <a:ext cx="2260949" cy="5254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kern="1200" dirty="0">
              <a:solidFill>
                <a:schemeClr val="tx1"/>
              </a:solidFill>
            </a:rPr>
            <a:t>Pré-traitement</a:t>
          </a:r>
          <a:r>
            <a:rPr lang="fr-FR" sz="1100" b="0" kern="1200" dirty="0">
              <a:solidFill>
                <a:schemeClr val="tx1"/>
              </a:solidFill>
            </a:rPr>
            <a:t> </a:t>
          </a:r>
        </a:p>
      </dsp:txBody>
      <dsp:txXfrm>
        <a:off x="25656" y="25656"/>
        <a:ext cx="2209637" cy="47416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B180C-461F-47BA-95F8-1684EB029399}">
      <dsp:nvSpPr>
        <dsp:cNvPr id="0" name=""/>
        <dsp:cNvSpPr/>
      </dsp:nvSpPr>
      <dsp:spPr>
        <a:xfrm>
          <a:off x="357973" y="1348844"/>
          <a:ext cx="11620481" cy="1726144"/>
        </a:xfrm>
        <a:prstGeom prst="notched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2FF3C-FA16-4180-A3CE-D7C4ECEF3055}">
      <dsp:nvSpPr>
        <dsp:cNvPr id="0" name=""/>
        <dsp:cNvSpPr/>
      </dsp:nvSpPr>
      <dsp:spPr>
        <a:xfrm>
          <a:off x="200384" y="0"/>
          <a:ext cx="2619016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Redimensionnement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 en  224 x 224</a:t>
          </a:r>
        </a:p>
      </dsp:txBody>
      <dsp:txXfrm>
        <a:off x="200384" y="0"/>
        <a:ext cx="2619016" cy="1769533"/>
      </dsp:txXfrm>
    </dsp:sp>
    <dsp:sp modelId="{715345E8-CC6F-46E2-94D2-8ADAB6AD021E}">
      <dsp:nvSpPr>
        <dsp:cNvPr id="0" name=""/>
        <dsp:cNvSpPr/>
      </dsp:nvSpPr>
      <dsp:spPr>
        <a:xfrm>
          <a:off x="1260001" y="1981200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4BAFD-8740-4196-BF25-DEC2F63D52CC}">
      <dsp:nvSpPr>
        <dsp:cNvPr id="0" name=""/>
        <dsp:cNvSpPr/>
      </dsp:nvSpPr>
      <dsp:spPr>
        <a:xfrm>
          <a:off x="2869738" y="2654299"/>
          <a:ext cx="2619016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Niveau de gris</a:t>
          </a:r>
        </a:p>
      </dsp:txBody>
      <dsp:txXfrm>
        <a:off x="2869738" y="2654299"/>
        <a:ext cx="2619016" cy="1769533"/>
      </dsp:txXfrm>
    </dsp:sp>
    <dsp:sp modelId="{C55EA777-C708-49E9-99EC-7AA2E0A3EA44}">
      <dsp:nvSpPr>
        <dsp:cNvPr id="0" name=""/>
        <dsp:cNvSpPr/>
      </dsp:nvSpPr>
      <dsp:spPr>
        <a:xfrm>
          <a:off x="3958054" y="1980001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123A5-E2CF-477F-BF31-7592770B2389}">
      <dsp:nvSpPr>
        <dsp:cNvPr id="0" name=""/>
        <dsp:cNvSpPr/>
      </dsp:nvSpPr>
      <dsp:spPr>
        <a:xfrm>
          <a:off x="5619705" y="0"/>
          <a:ext cx="2619016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dirty="0"/>
            <a:t>Suppression du bruit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400" b="1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</a:t>
          </a:r>
          <a:r>
            <a:rPr lang="fr-FR" sz="1400" b="0" i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 </a:t>
          </a:r>
          <a:r>
            <a:rPr lang="fr-FR" sz="14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filtre médian</a:t>
          </a:r>
        </a:p>
      </dsp:txBody>
      <dsp:txXfrm>
        <a:off x="5619705" y="0"/>
        <a:ext cx="2619016" cy="1769533"/>
      </dsp:txXfrm>
    </dsp:sp>
    <dsp:sp modelId="{63913D65-6ED7-4CF0-BDF8-4D11063B44EC}">
      <dsp:nvSpPr>
        <dsp:cNvPr id="0" name=""/>
        <dsp:cNvSpPr/>
      </dsp:nvSpPr>
      <dsp:spPr>
        <a:xfrm>
          <a:off x="6660001" y="1980001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705BD-D23F-49C7-A1AB-84D10A9B0C4C}">
      <dsp:nvSpPr>
        <dsp:cNvPr id="0" name=""/>
        <dsp:cNvSpPr/>
      </dsp:nvSpPr>
      <dsp:spPr>
        <a:xfrm>
          <a:off x="8369672" y="2654299"/>
          <a:ext cx="2619016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Egalisation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1" kern="1200" dirty="0"/>
            <a:t>des histogrammes</a:t>
          </a:r>
        </a:p>
      </dsp:txBody>
      <dsp:txXfrm>
        <a:off x="8369672" y="2654299"/>
        <a:ext cx="2619016" cy="1769533"/>
      </dsp:txXfrm>
    </dsp:sp>
    <dsp:sp modelId="{BEFB98D9-D8AF-480C-8F27-8701FE381D0D}">
      <dsp:nvSpPr>
        <dsp:cNvPr id="0" name=""/>
        <dsp:cNvSpPr/>
      </dsp:nvSpPr>
      <dsp:spPr>
        <a:xfrm>
          <a:off x="9360001" y="1980001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39770-2883-4584-9587-E3F0A8A6A0C0}">
      <dsp:nvSpPr>
        <dsp:cNvPr id="0" name=""/>
        <dsp:cNvSpPr/>
      </dsp:nvSpPr>
      <dsp:spPr>
        <a:xfrm>
          <a:off x="0" y="0"/>
          <a:ext cx="1963886" cy="5254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</a:rPr>
            <a:t>Pré-traitement</a:t>
          </a:r>
          <a:r>
            <a:rPr lang="fr-FR" sz="1100" b="0" kern="1200" dirty="0">
              <a:solidFill>
                <a:schemeClr val="tx1"/>
              </a:solidFill>
            </a:rPr>
            <a:t> </a:t>
          </a:r>
        </a:p>
      </dsp:txBody>
      <dsp:txXfrm>
        <a:off x="25656" y="25656"/>
        <a:ext cx="1912574" cy="4741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EA8F6-3D70-4DCB-BA93-F2F55DB13BAA}">
      <dsp:nvSpPr>
        <dsp:cNvPr id="0" name=""/>
        <dsp:cNvSpPr/>
      </dsp:nvSpPr>
      <dsp:spPr>
        <a:xfrm>
          <a:off x="0" y="55078"/>
          <a:ext cx="3640282" cy="82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>
              <a:latin typeface="Palatino Linotype" panose="02040502050505030304" pitchFamily="18" charset="0"/>
              <a:ea typeface="+mn-ea"/>
              <a:cs typeface="+mn-cs"/>
            </a:rPr>
            <a:t>Classique</a:t>
          </a:r>
        </a:p>
      </dsp:txBody>
      <dsp:txXfrm>
        <a:off x="40209" y="95287"/>
        <a:ext cx="3559864" cy="743262"/>
      </dsp:txXfrm>
    </dsp:sp>
    <dsp:sp modelId="{4B9A0FAB-50CD-4E16-B4B9-8E5F15ACC999}">
      <dsp:nvSpPr>
        <dsp:cNvPr id="0" name=""/>
        <dsp:cNvSpPr/>
      </dsp:nvSpPr>
      <dsp:spPr>
        <a:xfrm>
          <a:off x="0" y="829575"/>
          <a:ext cx="3640282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79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 pitchFamily="18" charset="0"/>
              <a:ea typeface="+mn-ea"/>
              <a:cs typeface="+mn-cs"/>
            </a:rPr>
            <a:t>SIFT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 pitchFamily="18" charset="0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2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0" y="829575"/>
        <a:ext cx="3640282" cy="1229580"/>
      </dsp:txXfrm>
    </dsp:sp>
    <dsp:sp modelId="{7ECEB4A1-8FDD-49D8-8A59-A37847108A25}">
      <dsp:nvSpPr>
        <dsp:cNvPr id="0" name=""/>
        <dsp:cNvSpPr/>
      </dsp:nvSpPr>
      <dsp:spPr>
        <a:xfrm>
          <a:off x="0" y="2059155"/>
          <a:ext cx="3640282" cy="82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>
              <a:latin typeface="Palatino Linotype" panose="02040502050505030304" pitchFamily="18" charset="0"/>
              <a:ea typeface="+mn-ea"/>
              <a:cs typeface="+mn-cs"/>
            </a:rPr>
            <a:t>Réseaux de neurones</a:t>
          </a:r>
          <a:endParaRPr lang="fr-FR" sz="2700" b="1" kern="1200" dirty="0"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40209" y="2099364"/>
        <a:ext cx="3559864" cy="743262"/>
      </dsp:txXfrm>
    </dsp:sp>
    <dsp:sp modelId="{9101DA3E-2111-4134-8422-C3DFDC8F1DAD}">
      <dsp:nvSpPr>
        <dsp:cNvPr id="0" name=""/>
        <dsp:cNvSpPr/>
      </dsp:nvSpPr>
      <dsp:spPr>
        <a:xfrm>
          <a:off x="0" y="2882835"/>
          <a:ext cx="3640282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79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1" kern="1200" dirty="0">
              <a:latin typeface="Palatino Linotype" panose="02040502050505030304" pitchFamily="18" charset="0"/>
            </a:rPr>
            <a:t>VGG16</a:t>
          </a:r>
          <a:endParaRPr lang="fr-FR" sz="2200" kern="1200" dirty="0"/>
        </a:p>
      </dsp:txBody>
      <dsp:txXfrm>
        <a:off x="0" y="2882835"/>
        <a:ext cx="3640282" cy="7286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2E8D-680A-4F40-92A5-352FE7E00CF4}">
      <dsp:nvSpPr>
        <dsp:cNvPr id="0" name=""/>
        <dsp:cNvSpPr/>
      </dsp:nvSpPr>
      <dsp:spPr>
        <a:xfrm>
          <a:off x="0" y="2567"/>
          <a:ext cx="3894228" cy="5589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PCA</a:t>
          </a:r>
        </a:p>
      </dsp:txBody>
      <dsp:txXfrm>
        <a:off x="27288" y="29855"/>
        <a:ext cx="3839652" cy="504420"/>
      </dsp:txXfrm>
    </dsp:sp>
    <dsp:sp modelId="{515B439E-641A-4DBB-B89B-61EF74F43655}">
      <dsp:nvSpPr>
        <dsp:cNvPr id="0" name=""/>
        <dsp:cNvSpPr/>
      </dsp:nvSpPr>
      <dsp:spPr>
        <a:xfrm>
          <a:off x="0" y="561564"/>
          <a:ext cx="3894228" cy="1007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réduction de dimensionnalité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atténuation du bruit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000" kern="1200" dirty="0"/>
        </a:p>
      </dsp:txBody>
      <dsp:txXfrm>
        <a:off x="0" y="561564"/>
        <a:ext cx="3894228" cy="1007654"/>
      </dsp:txXfrm>
    </dsp:sp>
    <dsp:sp modelId="{A42E9AC5-BCFE-4E45-8873-7C7BD26B47F6}">
      <dsp:nvSpPr>
        <dsp:cNvPr id="0" name=""/>
        <dsp:cNvSpPr/>
      </dsp:nvSpPr>
      <dsp:spPr>
        <a:xfrm>
          <a:off x="0" y="1569218"/>
          <a:ext cx="3894228" cy="5589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T-SNE</a:t>
          </a:r>
        </a:p>
      </dsp:txBody>
      <dsp:txXfrm>
        <a:off x="27288" y="1596506"/>
        <a:ext cx="3839652" cy="504420"/>
      </dsp:txXfrm>
    </dsp:sp>
    <dsp:sp modelId="{C92CF06B-7139-4673-A88E-4E048DFF5A3A}">
      <dsp:nvSpPr>
        <dsp:cNvPr id="0" name=""/>
        <dsp:cNvSpPr/>
      </dsp:nvSpPr>
      <dsp:spPr>
        <a:xfrm>
          <a:off x="0" y="2128215"/>
          <a:ext cx="3894228" cy="671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meilleure séparation des clusters</a:t>
          </a:r>
          <a:endParaRPr lang="fr-FR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amélioration de la visualisation</a:t>
          </a:r>
          <a:endParaRPr lang="fr-FR" sz="1800" kern="1200" dirty="0"/>
        </a:p>
      </dsp:txBody>
      <dsp:txXfrm>
        <a:off x="0" y="2128215"/>
        <a:ext cx="3894228" cy="67176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70F7E-1502-496C-8DAF-9CF5D48A936B}">
      <dsp:nvSpPr>
        <dsp:cNvPr id="0" name=""/>
        <dsp:cNvSpPr/>
      </dsp:nvSpPr>
      <dsp:spPr>
        <a:xfrm>
          <a:off x="2954694" y="1665451"/>
          <a:ext cx="2090467" cy="3628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04"/>
              </a:lnTo>
              <a:lnTo>
                <a:pt x="2090467" y="181404"/>
              </a:lnTo>
              <a:lnTo>
                <a:pt x="2090467" y="362808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31CCE-C803-45A2-8C7D-B12D15959BDD}">
      <dsp:nvSpPr>
        <dsp:cNvPr id="0" name=""/>
        <dsp:cNvSpPr/>
      </dsp:nvSpPr>
      <dsp:spPr>
        <a:xfrm>
          <a:off x="2908974" y="1665451"/>
          <a:ext cx="91440" cy="3628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2808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BDF4D-C326-4EF3-ADBA-4F7512EEC8B9}">
      <dsp:nvSpPr>
        <dsp:cNvPr id="0" name=""/>
        <dsp:cNvSpPr/>
      </dsp:nvSpPr>
      <dsp:spPr>
        <a:xfrm>
          <a:off x="864226" y="1665451"/>
          <a:ext cx="2090467" cy="362808"/>
        </a:xfrm>
        <a:custGeom>
          <a:avLst/>
          <a:gdLst/>
          <a:ahLst/>
          <a:cxnLst/>
          <a:rect l="0" t="0" r="0" b="0"/>
          <a:pathLst>
            <a:path>
              <a:moveTo>
                <a:pt x="2090467" y="0"/>
              </a:moveTo>
              <a:lnTo>
                <a:pt x="2090467" y="181404"/>
              </a:lnTo>
              <a:lnTo>
                <a:pt x="0" y="181404"/>
              </a:lnTo>
              <a:lnTo>
                <a:pt x="0" y="362808"/>
              </a:lnTo>
            </a:path>
          </a:pathLst>
        </a:custGeom>
        <a:noFill/>
        <a:ln w="127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22B83-05FC-4D33-B353-67FAE1D9F081}">
      <dsp:nvSpPr>
        <dsp:cNvPr id="0" name=""/>
        <dsp:cNvSpPr/>
      </dsp:nvSpPr>
      <dsp:spPr>
        <a:xfrm>
          <a:off x="2090864" y="801622"/>
          <a:ext cx="1727659" cy="863829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Dataset</a:t>
          </a:r>
          <a:r>
            <a:rPr lang="fr-FR" sz="2200" kern="1200" dirty="0"/>
            <a:t> image</a:t>
          </a:r>
        </a:p>
      </dsp:txBody>
      <dsp:txXfrm>
        <a:off x="2090864" y="801622"/>
        <a:ext cx="1727659" cy="863829"/>
      </dsp:txXfrm>
    </dsp:sp>
    <dsp:sp modelId="{31806116-A4A5-4234-AC2E-D1A7C87711A2}">
      <dsp:nvSpPr>
        <dsp:cNvPr id="0" name=""/>
        <dsp:cNvSpPr/>
      </dsp:nvSpPr>
      <dsp:spPr>
        <a:xfrm>
          <a:off x="396" y="2028260"/>
          <a:ext cx="1727659" cy="86382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Train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70%</a:t>
          </a:r>
        </a:p>
      </dsp:txBody>
      <dsp:txXfrm>
        <a:off x="396" y="2028260"/>
        <a:ext cx="1727659" cy="863829"/>
      </dsp:txXfrm>
    </dsp:sp>
    <dsp:sp modelId="{9506B337-7763-40F6-B92B-28BD53C9F6DB}">
      <dsp:nvSpPr>
        <dsp:cNvPr id="0" name=""/>
        <dsp:cNvSpPr/>
      </dsp:nvSpPr>
      <dsp:spPr>
        <a:xfrm>
          <a:off x="2090864" y="2028260"/>
          <a:ext cx="1727659" cy="86382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Validation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 21%</a:t>
          </a:r>
        </a:p>
      </dsp:txBody>
      <dsp:txXfrm>
        <a:off x="2090864" y="2028260"/>
        <a:ext cx="1727659" cy="863829"/>
      </dsp:txXfrm>
    </dsp:sp>
    <dsp:sp modelId="{249C9714-1BE1-4DAA-8A36-07EE5260D33B}">
      <dsp:nvSpPr>
        <dsp:cNvPr id="0" name=""/>
        <dsp:cNvSpPr/>
      </dsp:nvSpPr>
      <dsp:spPr>
        <a:xfrm>
          <a:off x="4181332" y="2028260"/>
          <a:ext cx="1727659" cy="863829"/>
        </a:xfrm>
        <a:prstGeom prst="rect">
          <a:avLst/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Test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9%</a:t>
          </a:r>
        </a:p>
      </dsp:txBody>
      <dsp:txXfrm>
        <a:off x="4181332" y="2028260"/>
        <a:ext cx="1727659" cy="86382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113C1-D82F-484F-BCAF-33BBC271367D}">
      <dsp:nvSpPr>
        <dsp:cNvPr id="0" name=""/>
        <dsp:cNvSpPr/>
      </dsp:nvSpPr>
      <dsp:spPr>
        <a:xfrm>
          <a:off x="3168089" y="4676"/>
          <a:ext cx="5855821" cy="6207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Connexion à l’API Open Food </a:t>
          </a:r>
          <a:r>
            <a:rPr lang="fr-FR" sz="2000" kern="1200" dirty="0" err="1"/>
            <a:t>Facts</a:t>
          </a:r>
          <a:endParaRPr lang="fr-FR" sz="2000" kern="1200" dirty="0"/>
        </a:p>
      </dsp:txBody>
      <dsp:txXfrm>
        <a:off x="3186271" y="22858"/>
        <a:ext cx="5819457" cy="584405"/>
      </dsp:txXfrm>
    </dsp:sp>
    <dsp:sp modelId="{2C44BFCD-3FE6-496A-9DEF-CAC22945D42B}">
      <dsp:nvSpPr>
        <dsp:cNvPr id="0" name=""/>
        <dsp:cNvSpPr/>
      </dsp:nvSpPr>
      <dsp:spPr>
        <a:xfrm rot="5400000">
          <a:off x="5979605" y="640965"/>
          <a:ext cx="232788" cy="279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6012195" y="664244"/>
        <a:ext cx="167608" cy="162952"/>
      </dsp:txXfrm>
    </dsp:sp>
    <dsp:sp modelId="{494077A8-6744-423D-956A-CDD5A9E3D6A5}">
      <dsp:nvSpPr>
        <dsp:cNvPr id="0" name=""/>
        <dsp:cNvSpPr/>
      </dsp:nvSpPr>
      <dsp:spPr>
        <a:xfrm>
          <a:off x="3168089" y="935830"/>
          <a:ext cx="5855821" cy="620769"/>
        </a:xfrm>
        <a:prstGeom prst="roundRect">
          <a:avLst>
            <a:gd name="adj" fmla="val 1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Récupération des produits « champagne »</a:t>
          </a:r>
        </a:p>
      </dsp:txBody>
      <dsp:txXfrm>
        <a:off x="3186271" y="954012"/>
        <a:ext cx="5819457" cy="584405"/>
      </dsp:txXfrm>
    </dsp:sp>
    <dsp:sp modelId="{194D7CF4-D900-4EE3-B12E-FC28D1E8E452}">
      <dsp:nvSpPr>
        <dsp:cNvPr id="0" name=""/>
        <dsp:cNvSpPr/>
      </dsp:nvSpPr>
      <dsp:spPr>
        <a:xfrm rot="5400000">
          <a:off x="5979605" y="1572119"/>
          <a:ext cx="232788" cy="279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6012195" y="1595398"/>
        <a:ext cx="167608" cy="162952"/>
      </dsp:txXfrm>
    </dsp:sp>
    <dsp:sp modelId="{A62ACCA9-31DC-483F-942E-1C521295E946}">
      <dsp:nvSpPr>
        <dsp:cNvPr id="0" name=""/>
        <dsp:cNvSpPr/>
      </dsp:nvSpPr>
      <dsp:spPr>
        <a:xfrm>
          <a:off x="3168089" y="1866985"/>
          <a:ext cx="5855821" cy="620769"/>
        </a:xfrm>
        <a:prstGeom prst="roundRect">
          <a:avLst>
            <a:gd name="adj" fmla="val 1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Extraction des 10 premiers produits</a:t>
          </a:r>
        </a:p>
      </dsp:txBody>
      <dsp:txXfrm>
        <a:off x="3186271" y="1885167"/>
        <a:ext cx="5819457" cy="584405"/>
      </dsp:txXfrm>
    </dsp:sp>
    <dsp:sp modelId="{2905A720-2898-44EC-8138-C83824C6C613}">
      <dsp:nvSpPr>
        <dsp:cNvPr id="0" name=""/>
        <dsp:cNvSpPr/>
      </dsp:nvSpPr>
      <dsp:spPr>
        <a:xfrm rot="5400000">
          <a:off x="5979605" y="2503274"/>
          <a:ext cx="232788" cy="279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6012195" y="2526553"/>
        <a:ext cx="167608" cy="162952"/>
      </dsp:txXfrm>
    </dsp:sp>
    <dsp:sp modelId="{2A52B48F-CF2D-4466-BCC4-310B6C4C9F92}">
      <dsp:nvSpPr>
        <dsp:cNvPr id="0" name=""/>
        <dsp:cNvSpPr/>
      </dsp:nvSpPr>
      <dsp:spPr>
        <a:xfrm>
          <a:off x="3168089" y="2798140"/>
          <a:ext cx="5855821" cy="620769"/>
        </a:xfrm>
        <a:prstGeom prst="roundRect">
          <a:avLst>
            <a:gd name="adj" fmla="val 1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Extraction des informations désirées</a:t>
          </a:r>
        </a:p>
      </dsp:txBody>
      <dsp:txXfrm>
        <a:off x="3186271" y="2816322"/>
        <a:ext cx="5819457" cy="584405"/>
      </dsp:txXfrm>
    </dsp:sp>
    <dsp:sp modelId="{1373AE51-2BA8-482F-AAA7-7D73E2A96774}">
      <dsp:nvSpPr>
        <dsp:cNvPr id="0" name=""/>
        <dsp:cNvSpPr/>
      </dsp:nvSpPr>
      <dsp:spPr>
        <a:xfrm rot="5400000">
          <a:off x="5979605" y="3434429"/>
          <a:ext cx="232788" cy="279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6012195" y="3457708"/>
        <a:ext cx="167608" cy="162952"/>
      </dsp:txXfrm>
    </dsp:sp>
    <dsp:sp modelId="{986F72A1-94CB-4F84-A517-50BEC84CA833}">
      <dsp:nvSpPr>
        <dsp:cNvPr id="0" name=""/>
        <dsp:cNvSpPr/>
      </dsp:nvSpPr>
      <dsp:spPr>
        <a:xfrm>
          <a:off x="3168089" y="3729295"/>
          <a:ext cx="5855821" cy="620769"/>
        </a:xfrm>
        <a:prstGeom prst="roundRect">
          <a:avLst>
            <a:gd name="adj" fmla="val 1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Création du fichier csv</a:t>
          </a:r>
        </a:p>
      </dsp:txBody>
      <dsp:txXfrm>
        <a:off x="3186271" y="3747477"/>
        <a:ext cx="5819457" cy="584405"/>
      </dsp:txXfrm>
    </dsp:sp>
    <dsp:sp modelId="{7DBEA1A4-1CAD-4A33-B5E7-B871239346CF}">
      <dsp:nvSpPr>
        <dsp:cNvPr id="0" name=""/>
        <dsp:cNvSpPr/>
      </dsp:nvSpPr>
      <dsp:spPr>
        <a:xfrm rot="5400000">
          <a:off x="5979605" y="4365584"/>
          <a:ext cx="232788" cy="279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000" kern="1200"/>
        </a:p>
      </dsp:txBody>
      <dsp:txXfrm rot="-5400000">
        <a:off x="6012195" y="4388863"/>
        <a:ext cx="167608" cy="162952"/>
      </dsp:txXfrm>
    </dsp:sp>
    <dsp:sp modelId="{D8261498-FFD0-45ED-9A09-54F8D2D2A0AD}">
      <dsp:nvSpPr>
        <dsp:cNvPr id="0" name=""/>
        <dsp:cNvSpPr/>
      </dsp:nvSpPr>
      <dsp:spPr>
        <a:xfrm>
          <a:off x="3168089" y="4660450"/>
          <a:ext cx="5855821" cy="62076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>
              <a:solidFill>
                <a:prstClr val="white"/>
              </a:solidFill>
              <a:latin typeface="Palatino Linotype" panose="02040502050505030304"/>
              <a:ea typeface="+mn-ea"/>
              <a:cs typeface="+mn-cs"/>
            </a:rPr>
            <a:t>Téléchargement des images</a:t>
          </a:r>
        </a:p>
      </dsp:txBody>
      <dsp:txXfrm>
        <a:off x="3186271" y="4678632"/>
        <a:ext cx="5819457" cy="584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DBC88-E22B-4BC4-9601-528A9C93E3CF}">
      <dsp:nvSpPr>
        <dsp:cNvPr id="0" name=""/>
        <dsp:cNvSpPr/>
      </dsp:nvSpPr>
      <dsp:spPr>
        <a:xfrm>
          <a:off x="0" y="0"/>
          <a:ext cx="6166258" cy="720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u="sng" kern="1200" dirty="0"/>
            <a:t>Variable cible </a:t>
          </a:r>
          <a:r>
            <a:rPr lang="fr-FR" sz="2800" kern="1200" dirty="0"/>
            <a:t>: catégorie de niveau 1</a:t>
          </a:r>
        </a:p>
      </dsp:txBody>
      <dsp:txXfrm>
        <a:off x="35183" y="35183"/>
        <a:ext cx="6095892" cy="6503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DBC88-E22B-4BC4-9601-528A9C93E3CF}">
      <dsp:nvSpPr>
        <dsp:cNvPr id="0" name=""/>
        <dsp:cNvSpPr/>
      </dsp:nvSpPr>
      <dsp:spPr>
        <a:xfrm>
          <a:off x="0" y="634738"/>
          <a:ext cx="5171440" cy="926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7 catégories principales</a:t>
          </a:r>
        </a:p>
      </dsp:txBody>
      <dsp:txXfrm>
        <a:off x="45235" y="679973"/>
        <a:ext cx="5080970" cy="836170"/>
      </dsp:txXfrm>
    </dsp:sp>
    <dsp:sp modelId="{66B5F189-DCA7-4B69-83E2-B8B7E48CBB01}">
      <dsp:nvSpPr>
        <dsp:cNvPr id="0" name=""/>
        <dsp:cNvSpPr/>
      </dsp:nvSpPr>
      <dsp:spPr>
        <a:xfrm>
          <a:off x="0" y="1665058"/>
          <a:ext cx="5171440" cy="926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6 sous-catégories</a:t>
          </a:r>
        </a:p>
      </dsp:txBody>
      <dsp:txXfrm>
        <a:off x="45235" y="1710293"/>
        <a:ext cx="5080970" cy="8361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00B99-A0D0-472F-8A17-8F90CEC4DCA6}">
      <dsp:nvSpPr>
        <dsp:cNvPr id="0" name=""/>
        <dsp:cNvSpPr/>
      </dsp:nvSpPr>
      <dsp:spPr>
        <a:xfrm rot="5400000">
          <a:off x="3133155" y="964407"/>
          <a:ext cx="847600" cy="96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839770-2883-4584-9587-E3F0A8A6A0C0}">
      <dsp:nvSpPr>
        <dsp:cNvPr id="0" name=""/>
        <dsp:cNvSpPr/>
      </dsp:nvSpPr>
      <dsp:spPr>
        <a:xfrm>
          <a:off x="2740039" y="76200"/>
          <a:ext cx="1744921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0" kern="1200" dirty="0">
              <a:solidFill>
                <a:schemeClr val="tx1"/>
              </a:solidFill>
            </a:rPr>
            <a:t>Pré-traitement </a:t>
          </a:r>
        </a:p>
      </dsp:txBody>
      <dsp:txXfrm>
        <a:off x="2788803" y="124964"/>
        <a:ext cx="1647393" cy="901228"/>
      </dsp:txXfrm>
    </dsp:sp>
    <dsp:sp modelId="{280D11F5-8C63-47C9-9DC3-5EA0A02B5145}">
      <dsp:nvSpPr>
        <dsp:cNvPr id="0" name=""/>
        <dsp:cNvSpPr/>
      </dsp:nvSpPr>
      <dsp:spPr>
        <a:xfrm>
          <a:off x="4449753" y="129606"/>
          <a:ext cx="1037762" cy="80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D7D9E-2183-47C1-9E32-F3BE362D7D24}">
      <dsp:nvSpPr>
        <dsp:cNvPr id="0" name=""/>
        <dsp:cNvSpPr/>
      </dsp:nvSpPr>
      <dsp:spPr>
        <a:xfrm rot="5400000">
          <a:off x="4347778" y="2095867"/>
          <a:ext cx="847600" cy="96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DC2A1B-BB93-4507-9D17-362ABC5CF8C6}">
      <dsp:nvSpPr>
        <dsp:cNvPr id="0" name=""/>
        <dsp:cNvSpPr/>
      </dsp:nvSpPr>
      <dsp:spPr>
        <a:xfrm>
          <a:off x="4123216" y="1156284"/>
          <a:ext cx="1426860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Vectorisation</a:t>
          </a:r>
        </a:p>
      </dsp:txBody>
      <dsp:txXfrm>
        <a:off x="4171980" y="1205048"/>
        <a:ext cx="1329332" cy="901228"/>
      </dsp:txXfrm>
    </dsp:sp>
    <dsp:sp modelId="{10ACEB3F-99A6-45B3-AE5E-27BC00E3A86F}">
      <dsp:nvSpPr>
        <dsp:cNvPr id="0" name=""/>
        <dsp:cNvSpPr/>
      </dsp:nvSpPr>
      <dsp:spPr>
        <a:xfrm>
          <a:off x="5550076" y="1251539"/>
          <a:ext cx="1037762" cy="80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45762-A238-4D95-966F-7A2E89545F52}">
      <dsp:nvSpPr>
        <dsp:cNvPr id="0" name=""/>
        <dsp:cNvSpPr/>
      </dsp:nvSpPr>
      <dsp:spPr>
        <a:xfrm rot="5400000">
          <a:off x="5722379" y="3217799"/>
          <a:ext cx="847600" cy="96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7BF2DE-DF0D-4A6A-9F8D-388B4507FBFE}">
      <dsp:nvSpPr>
        <dsp:cNvPr id="0" name=""/>
        <dsp:cNvSpPr/>
      </dsp:nvSpPr>
      <dsp:spPr>
        <a:xfrm>
          <a:off x="5382569" y="2278217"/>
          <a:ext cx="1657355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Réduction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de dimension</a:t>
          </a:r>
        </a:p>
      </dsp:txBody>
      <dsp:txXfrm>
        <a:off x="5431333" y="2326981"/>
        <a:ext cx="1559827" cy="901228"/>
      </dsp:txXfrm>
    </dsp:sp>
    <dsp:sp modelId="{187BDFFE-91F7-4813-A292-8D3564BEBFB2}">
      <dsp:nvSpPr>
        <dsp:cNvPr id="0" name=""/>
        <dsp:cNvSpPr/>
      </dsp:nvSpPr>
      <dsp:spPr>
        <a:xfrm>
          <a:off x="6924677" y="2373471"/>
          <a:ext cx="1037762" cy="80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3C169-39BB-4606-9B3A-109E487FCFFC}">
      <dsp:nvSpPr>
        <dsp:cNvPr id="0" name=""/>
        <dsp:cNvSpPr/>
      </dsp:nvSpPr>
      <dsp:spPr>
        <a:xfrm rot="5400000">
          <a:off x="7217801" y="4319813"/>
          <a:ext cx="847600" cy="96496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DC0D16-A627-447B-A1DD-A9B2F0290BCC}">
      <dsp:nvSpPr>
        <dsp:cNvPr id="0" name=""/>
        <dsp:cNvSpPr/>
      </dsp:nvSpPr>
      <dsp:spPr>
        <a:xfrm>
          <a:off x="6784795" y="3380234"/>
          <a:ext cx="1843746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Clustering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non supervisé</a:t>
          </a:r>
        </a:p>
      </dsp:txBody>
      <dsp:txXfrm>
        <a:off x="6833559" y="3428998"/>
        <a:ext cx="1746218" cy="901228"/>
      </dsp:txXfrm>
    </dsp:sp>
    <dsp:sp modelId="{D1D1787E-A87C-4F70-826E-069679009028}">
      <dsp:nvSpPr>
        <dsp:cNvPr id="0" name=""/>
        <dsp:cNvSpPr/>
      </dsp:nvSpPr>
      <dsp:spPr>
        <a:xfrm>
          <a:off x="8277226" y="3495404"/>
          <a:ext cx="1037762" cy="80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0624FD-C237-4A54-90D8-76122AF15D5B}">
      <dsp:nvSpPr>
        <dsp:cNvPr id="0" name=""/>
        <dsp:cNvSpPr/>
      </dsp:nvSpPr>
      <dsp:spPr>
        <a:xfrm>
          <a:off x="8234648" y="4467550"/>
          <a:ext cx="1426860" cy="998756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>
              <a:solidFill>
                <a:schemeClr val="tx1"/>
              </a:solidFill>
            </a:rPr>
            <a:t>Visualisation</a:t>
          </a:r>
        </a:p>
      </dsp:txBody>
      <dsp:txXfrm>
        <a:off x="8283412" y="4516314"/>
        <a:ext cx="1329332" cy="9012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39770-2883-4584-9587-E3F0A8A6A0C0}">
      <dsp:nvSpPr>
        <dsp:cNvPr id="0" name=""/>
        <dsp:cNvSpPr/>
      </dsp:nvSpPr>
      <dsp:spPr>
        <a:xfrm>
          <a:off x="0" y="0"/>
          <a:ext cx="2260949" cy="5254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kern="1200" dirty="0">
              <a:solidFill>
                <a:schemeClr val="tx1"/>
              </a:solidFill>
            </a:rPr>
            <a:t>Pré-traitement</a:t>
          </a:r>
          <a:r>
            <a:rPr lang="fr-FR" sz="1100" b="0" kern="1200" dirty="0">
              <a:solidFill>
                <a:schemeClr val="tx1"/>
              </a:solidFill>
            </a:rPr>
            <a:t> </a:t>
          </a:r>
        </a:p>
      </dsp:txBody>
      <dsp:txXfrm>
        <a:off x="25656" y="25656"/>
        <a:ext cx="2209637" cy="4741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B180C-461F-47BA-95F8-1684EB029399}">
      <dsp:nvSpPr>
        <dsp:cNvPr id="0" name=""/>
        <dsp:cNvSpPr/>
      </dsp:nvSpPr>
      <dsp:spPr>
        <a:xfrm>
          <a:off x="358063" y="1348844"/>
          <a:ext cx="11620481" cy="1726144"/>
        </a:xfrm>
        <a:prstGeom prst="notchedRightArrow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2FF3C-FA16-4180-A3CE-D7C4ECEF3055}">
      <dsp:nvSpPr>
        <dsp:cNvPr id="0" name=""/>
        <dsp:cNvSpPr/>
      </dsp:nvSpPr>
      <dsp:spPr>
        <a:xfrm>
          <a:off x="1089263" y="0"/>
          <a:ext cx="1091699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Minuscule</a:t>
          </a:r>
        </a:p>
      </dsp:txBody>
      <dsp:txXfrm>
        <a:off x="1089263" y="0"/>
        <a:ext cx="1091699" cy="1769533"/>
      </dsp:txXfrm>
    </dsp:sp>
    <dsp:sp modelId="{715345E8-CC6F-46E2-94D2-8ADAB6AD021E}">
      <dsp:nvSpPr>
        <dsp:cNvPr id="0" name=""/>
        <dsp:cNvSpPr/>
      </dsp:nvSpPr>
      <dsp:spPr>
        <a:xfrm>
          <a:off x="1408620" y="1981200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71092-92E8-4D72-AFB1-859C24D8654D}">
      <dsp:nvSpPr>
        <dsp:cNvPr id="0" name=""/>
        <dsp:cNvSpPr/>
      </dsp:nvSpPr>
      <dsp:spPr>
        <a:xfrm>
          <a:off x="2147917" y="2645686"/>
          <a:ext cx="1288172" cy="1689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Tokenisation</a:t>
          </a:r>
        </a:p>
        <a:p>
          <a:pPr marL="0"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 </a:t>
          </a:r>
          <a:r>
            <a:rPr lang="fr-FR" sz="10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RegexpTokenizer</a:t>
          </a:r>
          <a:endParaRPr lang="fr-FR" sz="10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/>
            <a:ea typeface="+mn-ea"/>
            <a:cs typeface="+mn-cs"/>
          </a:endParaRPr>
        </a:p>
      </dsp:txBody>
      <dsp:txXfrm>
        <a:off x="2147917" y="2645686"/>
        <a:ext cx="1288172" cy="1689355"/>
      </dsp:txXfrm>
    </dsp:sp>
    <dsp:sp modelId="{7E809DB8-50E6-4337-A4CD-18942D3AD1FD}">
      <dsp:nvSpPr>
        <dsp:cNvPr id="0" name=""/>
        <dsp:cNvSpPr/>
      </dsp:nvSpPr>
      <dsp:spPr>
        <a:xfrm>
          <a:off x="2595945" y="1980001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FF9E-796B-46FB-A469-79F407FF6A9B}">
      <dsp:nvSpPr>
        <dsp:cNvPr id="0" name=""/>
        <dsp:cNvSpPr/>
      </dsp:nvSpPr>
      <dsp:spPr>
        <a:xfrm>
          <a:off x="3460216" y="0"/>
          <a:ext cx="1126633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 err="1"/>
            <a:t>Stopwords</a:t>
          </a:r>
          <a:endParaRPr lang="fr-FR" sz="1400" b="1" kern="1200" dirty="0"/>
        </a:p>
      </dsp:txBody>
      <dsp:txXfrm>
        <a:off x="3460216" y="0"/>
        <a:ext cx="1126633" cy="1769533"/>
      </dsp:txXfrm>
    </dsp:sp>
    <dsp:sp modelId="{AEBBD4C7-AA2E-48A1-BC02-AC7FA193EF10}">
      <dsp:nvSpPr>
        <dsp:cNvPr id="0" name=""/>
        <dsp:cNvSpPr/>
      </dsp:nvSpPr>
      <dsp:spPr>
        <a:xfrm>
          <a:off x="3782250" y="1981200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CA65-E625-4033-9A52-5633EB1ACF38}">
      <dsp:nvSpPr>
        <dsp:cNvPr id="0" name=""/>
        <dsp:cNvSpPr/>
      </dsp:nvSpPr>
      <dsp:spPr>
        <a:xfrm>
          <a:off x="4626227" y="2630481"/>
          <a:ext cx="1275683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Longueur</a:t>
          </a:r>
        </a:p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b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 3 caractères min</a:t>
          </a:r>
        </a:p>
      </dsp:txBody>
      <dsp:txXfrm>
        <a:off x="4626227" y="2630481"/>
        <a:ext cx="1275683" cy="1769533"/>
      </dsp:txXfrm>
    </dsp:sp>
    <dsp:sp modelId="{CAB3293A-3B36-4417-9F06-E322A025DF84}">
      <dsp:nvSpPr>
        <dsp:cNvPr id="0" name=""/>
        <dsp:cNvSpPr/>
      </dsp:nvSpPr>
      <dsp:spPr>
        <a:xfrm>
          <a:off x="5066289" y="1980001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472EB-55E3-4B2E-9162-2D1348F97FD4}">
      <dsp:nvSpPr>
        <dsp:cNvPr id="0" name=""/>
        <dsp:cNvSpPr/>
      </dsp:nvSpPr>
      <dsp:spPr>
        <a:xfrm>
          <a:off x="5919902" y="0"/>
          <a:ext cx="1378740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Caractères alphabétiques</a:t>
          </a:r>
        </a:p>
      </dsp:txBody>
      <dsp:txXfrm>
        <a:off x="5919902" y="0"/>
        <a:ext cx="1378740" cy="1769533"/>
      </dsp:txXfrm>
    </dsp:sp>
    <dsp:sp modelId="{E5532494-50CB-4CC1-9CE9-AB2C7FCED5B0}">
      <dsp:nvSpPr>
        <dsp:cNvPr id="0" name=""/>
        <dsp:cNvSpPr/>
      </dsp:nvSpPr>
      <dsp:spPr>
        <a:xfrm>
          <a:off x="6384254" y="1980001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62E30-F91B-47F5-B493-2DCB997567D9}">
      <dsp:nvSpPr>
        <dsp:cNvPr id="0" name=""/>
        <dsp:cNvSpPr/>
      </dsp:nvSpPr>
      <dsp:spPr>
        <a:xfrm>
          <a:off x="7047355" y="2640001"/>
          <a:ext cx="1707931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Bi et </a:t>
          </a:r>
          <a:r>
            <a:rPr lang="fr-FR" sz="1400" b="1" kern="1200" dirty="0" err="1"/>
            <a:t>Tri-grammes</a:t>
          </a:r>
          <a:endParaRPr lang="fr-FR" sz="1400" b="1" kern="1200" dirty="0"/>
        </a:p>
      </dsp:txBody>
      <dsp:txXfrm>
        <a:off x="7047355" y="2640001"/>
        <a:ext cx="1707931" cy="1769533"/>
      </dsp:txXfrm>
    </dsp:sp>
    <dsp:sp modelId="{DF0238D5-DCC3-4DCE-B4A9-A3D3F58E203A}">
      <dsp:nvSpPr>
        <dsp:cNvPr id="0" name=""/>
        <dsp:cNvSpPr/>
      </dsp:nvSpPr>
      <dsp:spPr>
        <a:xfrm>
          <a:off x="7592232" y="1980001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BA76A-E2E6-4E1F-AF97-D3FA3BA4F7AE}">
      <dsp:nvSpPr>
        <dsp:cNvPr id="0" name=""/>
        <dsp:cNvSpPr/>
      </dsp:nvSpPr>
      <dsp:spPr>
        <a:xfrm>
          <a:off x="8458835" y="0"/>
          <a:ext cx="1315847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/>
            <a:t>o suppression des </a:t>
          </a:r>
          <a:r>
            <a:rPr lang="fr-FR" sz="1000" b="0" i="0" kern="1200" dirty="0" err="1"/>
            <a:t>tokens</a:t>
          </a:r>
          <a:r>
            <a:rPr lang="fr-FR" sz="1000" b="0" i="0" kern="1200" dirty="0"/>
            <a:t> uniques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Fréquence</a:t>
          </a:r>
        </a:p>
      </dsp:txBody>
      <dsp:txXfrm>
        <a:off x="8458835" y="0"/>
        <a:ext cx="1315847" cy="1769533"/>
      </dsp:txXfrm>
    </dsp:sp>
    <dsp:sp modelId="{6799CA59-C096-4450-A178-FA2EF27B2F65}">
      <dsp:nvSpPr>
        <dsp:cNvPr id="0" name=""/>
        <dsp:cNvSpPr/>
      </dsp:nvSpPr>
      <dsp:spPr>
        <a:xfrm>
          <a:off x="8879376" y="1980001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3EC47-37FC-4F36-8503-37302974F5CA}">
      <dsp:nvSpPr>
        <dsp:cNvPr id="0" name=""/>
        <dsp:cNvSpPr/>
      </dsp:nvSpPr>
      <dsp:spPr>
        <a:xfrm>
          <a:off x="9836887" y="2640001"/>
          <a:ext cx="1302473" cy="176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/>
            <a:t>Racinisation</a:t>
          </a:r>
        </a:p>
        <a:p>
          <a:pPr marL="0"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o </a:t>
          </a:r>
          <a:r>
            <a:rPr lang="fr-FR" sz="1000" b="0" i="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Palatino Linotype" panose="02040502050505030304"/>
              <a:ea typeface="+mn-ea"/>
              <a:cs typeface="+mn-cs"/>
            </a:rPr>
            <a:t>Stemming</a:t>
          </a:r>
          <a:endParaRPr lang="fr-FR" sz="1000" b="0" i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Palatino Linotype" panose="02040502050505030304"/>
            <a:ea typeface="+mn-ea"/>
            <a:cs typeface="+mn-cs"/>
          </a:endParaRPr>
        </a:p>
      </dsp:txBody>
      <dsp:txXfrm>
        <a:off x="9836887" y="2640001"/>
        <a:ext cx="1302473" cy="1769533"/>
      </dsp:txXfrm>
    </dsp:sp>
    <dsp:sp modelId="{BEEAC3A2-1987-4505-B0D2-D4D9E53BBB0D}">
      <dsp:nvSpPr>
        <dsp:cNvPr id="0" name=""/>
        <dsp:cNvSpPr/>
      </dsp:nvSpPr>
      <dsp:spPr>
        <a:xfrm>
          <a:off x="10237459" y="1980001"/>
          <a:ext cx="442383" cy="442383"/>
        </a:xfrm>
        <a:prstGeom prst="ellipse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39770-2883-4584-9587-E3F0A8A6A0C0}">
      <dsp:nvSpPr>
        <dsp:cNvPr id="0" name=""/>
        <dsp:cNvSpPr/>
      </dsp:nvSpPr>
      <dsp:spPr>
        <a:xfrm>
          <a:off x="0" y="0"/>
          <a:ext cx="1963886" cy="52547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kern="1200" dirty="0">
              <a:solidFill>
                <a:schemeClr val="tx1"/>
              </a:solidFill>
            </a:rPr>
            <a:t>Pré-traitement</a:t>
          </a:r>
          <a:r>
            <a:rPr lang="fr-FR" sz="1100" b="0" kern="1200" dirty="0">
              <a:solidFill>
                <a:schemeClr val="tx1"/>
              </a:solidFill>
            </a:rPr>
            <a:t> </a:t>
          </a:r>
        </a:p>
      </dsp:txBody>
      <dsp:txXfrm>
        <a:off x="25656" y="25656"/>
        <a:ext cx="1912574" cy="4741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EA8F6-3D70-4DCB-BA93-F2F55DB13BAA}">
      <dsp:nvSpPr>
        <dsp:cNvPr id="0" name=""/>
        <dsp:cNvSpPr/>
      </dsp:nvSpPr>
      <dsp:spPr>
        <a:xfrm>
          <a:off x="0" y="22827"/>
          <a:ext cx="3952240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>
              <a:latin typeface="Palatino Linotype" panose="02040502050505030304" pitchFamily="18" charset="0"/>
              <a:ea typeface="+mn-ea"/>
              <a:cs typeface="+mn-cs"/>
            </a:rPr>
            <a:t>Bag of </a:t>
          </a:r>
          <a:r>
            <a:rPr lang="fr-FR" sz="2700" b="1" kern="1200" dirty="0" err="1">
              <a:latin typeface="Palatino Linotype" panose="02040502050505030304" pitchFamily="18" charset="0"/>
              <a:ea typeface="+mn-ea"/>
              <a:cs typeface="+mn-cs"/>
            </a:rPr>
            <a:t>Words</a:t>
          </a:r>
          <a:endParaRPr lang="fr-FR" sz="2700" b="1" kern="1200" dirty="0"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33955" y="56782"/>
        <a:ext cx="3884330" cy="627655"/>
      </dsp:txXfrm>
    </dsp:sp>
    <dsp:sp modelId="{4B9A0FAB-50CD-4E16-B4B9-8E5F15ACC999}">
      <dsp:nvSpPr>
        <dsp:cNvPr id="0" name=""/>
        <dsp:cNvSpPr/>
      </dsp:nvSpPr>
      <dsp:spPr>
        <a:xfrm>
          <a:off x="0" y="718393"/>
          <a:ext cx="3952240" cy="810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84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1" kern="1200" dirty="0" err="1">
              <a:latin typeface="Palatino Linotype" panose="02040502050505030304" pitchFamily="18" charset="0"/>
              <a:ea typeface="+mn-ea"/>
              <a:cs typeface="+mn-cs"/>
            </a:rPr>
            <a:t>CountVectorizer</a:t>
          </a:r>
          <a:endParaRPr lang="fr-FR" sz="2200" b="1" kern="1200" dirty="0">
            <a:latin typeface="Palatino Linotype" panose="02040502050505030304" pitchFamily="18" charset="0"/>
            <a:ea typeface="+mn-ea"/>
            <a:cs typeface="+mn-cs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1" kern="1200" dirty="0">
              <a:latin typeface="Palatino Linotype" panose="02040502050505030304" pitchFamily="18" charset="0"/>
              <a:ea typeface="+mn-ea"/>
              <a:cs typeface="+mn-cs"/>
            </a:rPr>
            <a:t>Tf-</a:t>
          </a:r>
          <a:r>
            <a:rPr lang="fr-FR" sz="2200" b="1" kern="1200" dirty="0" err="1">
              <a:latin typeface="Palatino Linotype" panose="02040502050505030304" pitchFamily="18" charset="0"/>
              <a:ea typeface="+mn-ea"/>
              <a:cs typeface="+mn-cs"/>
            </a:rPr>
            <a:t>idf</a:t>
          </a:r>
          <a:endParaRPr lang="fr-FR" sz="2200" b="1" kern="1200" dirty="0"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0" y="718393"/>
        <a:ext cx="3952240" cy="810404"/>
      </dsp:txXfrm>
    </dsp:sp>
    <dsp:sp modelId="{AB396B74-FC85-4111-A525-3DD65C49DA0B}">
      <dsp:nvSpPr>
        <dsp:cNvPr id="0" name=""/>
        <dsp:cNvSpPr/>
      </dsp:nvSpPr>
      <dsp:spPr>
        <a:xfrm>
          <a:off x="0" y="1528797"/>
          <a:ext cx="3952240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>
              <a:latin typeface="Palatino Linotype" panose="02040502050505030304" pitchFamily="18" charset="0"/>
              <a:ea typeface="+mn-ea"/>
              <a:cs typeface="+mn-cs"/>
            </a:rPr>
            <a:t>Word </a:t>
          </a:r>
          <a:r>
            <a:rPr lang="fr-FR" sz="2700" b="1" kern="1200" dirty="0" err="1">
              <a:latin typeface="Palatino Linotype" panose="02040502050505030304" pitchFamily="18" charset="0"/>
              <a:ea typeface="+mn-ea"/>
              <a:cs typeface="+mn-cs"/>
            </a:rPr>
            <a:t>Embedding</a:t>
          </a:r>
          <a:endParaRPr lang="fr-FR" sz="2700" b="1" kern="1200" dirty="0"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33955" y="1562752"/>
        <a:ext cx="3884330" cy="627655"/>
      </dsp:txXfrm>
    </dsp:sp>
    <dsp:sp modelId="{C7767C02-775E-42C1-BE02-5B24FE396E57}">
      <dsp:nvSpPr>
        <dsp:cNvPr id="0" name=""/>
        <dsp:cNvSpPr/>
      </dsp:nvSpPr>
      <dsp:spPr>
        <a:xfrm>
          <a:off x="0" y="2224363"/>
          <a:ext cx="3952240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84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b="1" kern="1200">
              <a:latin typeface="Palatino Linotype" panose="02040502050505030304" pitchFamily="18" charset="0"/>
              <a:ea typeface="+mn-ea"/>
              <a:cs typeface="+mn-cs"/>
            </a:rPr>
            <a:t>Word2Vec</a:t>
          </a:r>
          <a:endParaRPr lang="fr-FR" sz="2200" b="1" kern="1200" dirty="0">
            <a:latin typeface="Palatino Linotype" panose="02040502050505030304" pitchFamily="18" charset="0"/>
            <a:ea typeface="+mn-ea"/>
            <a:cs typeface="+mn-cs"/>
          </a:endParaRPr>
        </a:p>
      </dsp:txBody>
      <dsp:txXfrm>
        <a:off x="0" y="2224363"/>
        <a:ext cx="3952240" cy="480240"/>
      </dsp:txXfrm>
    </dsp:sp>
    <dsp:sp modelId="{7ECEB4A1-8FDD-49D8-8A59-A37847108A25}">
      <dsp:nvSpPr>
        <dsp:cNvPr id="0" name=""/>
        <dsp:cNvSpPr/>
      </dsp:nvSpPr>
      <dsp:spPr>
        <a:xfrm>
          <a:off x="0" y="2704603"/>
          <a:ext cx="3952240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>
              <a:latin typeface="Palatino Linotype" panose="02040502050505030304" pitchFamily="18" charset="0"/>
              <a:ea typeface="+mn-ea"/>
              <a:cs typeface="+mn-cs"/>
            </a:rPr>
            <a:t>Réseaux de neurones</a:t>
          </a:r>
        </a:p>
      </dsp:txBody>
      <dsp:txXfrm>
        <a:off x="33955" y="2738558"/>
        <a:ext cx="3884330" cy="627655"/>
      </dsp:txXfrm>
    </dsp:sp>
    <dsp:sp modelId="{9101DA3E-2111-4134-8422-C3DFDC8F1DAD}">
      <dsp:nvSpPr>
        <dsp:cNvPr id="0" name=""/>
        <dsp:cNvSpPr/>
      </dsp:nvSpPr>
      <dsp:spPr>
        <a:xfrm>
          <a:off x="0" y="3400168"/>
          <a:ext cx="3952240" cy="870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484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300" b="1" kern="1200" dirty="0">
              <a:latin typeface="Palatino Linotype" panose="02040502050505030304" pitchFamily="18" charset="0"/>
            </a:rPr>
            <a:t>BERT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>
              <a:latin typeface="Palatino Linotype" panose="02040502050505030304" pitchFamily="18" charset="0"/>
            </a:rPr>
            <a:t>USE</a:t>
          </a:r>
          <a:endParaRPr lang="fr-FR" sz="2300" kern="1200" dirty="0"/>
        </a:p>
      </dsp:txBody>
      <dsp:txXfrm>
        <a:off x="0" y="3400168"/>
        <a:ext cx="3952240" cy="8704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B2E8D-680A-4F40-92A5-352FE7E00CF4}">
      <dsp:nvSpPr>
        <dsp:cNvPr id="0" name=""/>
        <dsp:cNvSpPr/>
      </dsp:nvSpPr>
      <dsp:spPr>
        <a:xfrm>
          <a:off x="0" y="2567"/>
          <a:ext cx="3894228" cy="5589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PCA</a:t>
          </a:r>
        </a:p>
      </dsp:txBody>
      <dsp:txXfrm>
        <a:off x="27288" y="29855"/>
        <a:ext cx="3839652" cy="504420"/>
      </dsp:txXfrm>
    </dsp:sp>
    <dsp:sp modelId="{515B439E-641A-4DBB-B89B-61EF74F43655}">
      <dsp:nvSpPr>
        <dsp:cNvPr id="0" name=""/>
        <dsp:cNvSpPr/>
      </dsp:nvSpPr>
      <dsp:spPr>
        <a:xfrm>
          <a:off x="0" y="561564"/>
          <a:ext cx="3894228" cy="1007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réduction de dimensionnalité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atténuation du bruit</a:t>
          </a:r>
          <a:endParaRPr lang="fr-F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000" kern="1200" dirty="0"/>
        </a:p>
      </dsp:txBody>
      <dsp:txXfrm>
        <a:off x="0" y="561564"/>
        <a:ext cx="3894228" cy="1007654"/>
      </dsp:txXfrm>
    </dsp:sp>
    <dsp:sp modelId="{A42E9AC5-BCFE-4E45-8873-7C7BD26B47F6}">
      <dsp:nvSpPr>
        <dsp:cNvPr id="0" name=""/>
        <dsp:cNvSpPr/>
      </dsp:nvSpPr>
      <dsp:spPr>
        <a:xfrm>
          <a:off x="0" y="1569218"/>
          <a:ext cx="3894228" cy="5589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T-SNE</a:t>
          </a:r>
        </a:p>
      </dsp:txBody>
      <dsp:txXfrm>
        <a:off x="27288" y="1596506"/>
        <a:ext cx="3839652" cy="504420"/>
      </dsp:txXfrm>
    </dsp:sp>
    <dsp:sp modelId="{C92CF06B-7139-4673-A88E-4E048DFF5A3A}">
      <dsp:nvSpPr>
        <dsp:cNvPr id="0" name=""/>
        <dsp:cNvSpPr/>
      </dsp:nvSpPr>
      <dsp:spPr>
        <a:xfrm>
          <a:off x="0" y="2128215"/>
          <a:ext cx="3894228" cy="671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4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meilleure séparation des clusters</a:t>
          </a:r>
          <a:endParaRPr lang="fr-FR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1" kern="1200" dirty="0"/>
            <a:t>amélioration de la visualisation</a:t>
          </a:r>
          <a:endParaRPr lang="fr-FR" sz="1800" kern="1200" dirty="0"/>
        </a:p>
      </dsp:txBody>
      <dsp:txXfrm>
        <a:off x="0" y="2128215"/>
        <a:ext cx="3894228" cy="671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>
              <a:latin typeface="Palatino Linotype" panose="02040502050505030304" pitchFamily="18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D85B8F-2104-457A-9376-D9F826DE8615}" type="datetime1">
              <a:rPr lang="fr-FR" smtClean="0">
                <a:latin typeface="Palatino Linotype" panose="02040502050505030304" pitchFamily="18" charset="0"/>
              </a:rPr>
              <a:t>18/12/2024</a:t>
            </a:fld>
            <a:endParaRPr lang="fr-FR">
              <a:latin typeface="Palatino Linotype" panose="0204050205050503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>
              <a:latin typeface="Palatino Linotype" panose="02040502050505030304" pitchFamily="18" charset="0"/>
            </a:endParaRPr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fr-FR" smtClean="0">
                <a:latin typeface="Palatino Linotype" panose="02040502050505030304" pitchFamily="18" charset="0"/>
              </a:rPr>
              <a:t>‹N°›</a:t>
            </a:fld>
            <a:endParaRPr lang="fr-FR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80D23689-AEDF-43BC-A3D3-503AD1479E5A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939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B9506-DDFD-3C48-2C6B-D1CEE7C08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3F6FD4-A76E-10D2-CFAC-B60BFA31D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A05DD6-6AD6-47FE-408E-1CA869BAD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F67DD1-CBF2-9D31-2C11-40190917D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55971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17601-8645-EE77-1FA4-25F406AF8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56ECC4-B87B-317F-F3EA-19A1A1F4E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2EEBC2-8AF2-D9B8-E64E-1893B4FE1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C19AA7-6793-3B17-A8A2-858B4BB25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2611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B612-5670-C6FE-E02B-35CD2D7DD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9CD728-CC69-5EF9-AE9E-FBA79064D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C03E9F-5420-62B2-A8D2-9FC18FAC9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BC009A-02CC-CA4F-3AED-BBB808339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3594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EB9B-2466-2B19-00D7-4B7FA2ED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4592C4-E0FC-FB7C-68EB-FEF12AAC8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D98816-DBAA-F597-01CA-8B05E1248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411C80-2D02-D50E-2632-F1D76A4B6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5196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20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774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21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84699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45566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660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14965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85B78-ABB6-0BA6-AFB3-9D1C2EADE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6F3F0BE-2647-8AFE-B586-CCA77007F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E2C730-748E-F074-51FF-EE916BD71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196936-33C9-B38C-2C65-ADB646512C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0959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BD525-0CB7-FBCA-39DF-E8D4F4781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5563ED8-D4F5-F4FF-C423-4B345CC26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A28BCD-6568-81A1-C7A1-4B7AC7F5D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2F15C-C61D-D213-4686-997AF7390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0227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B225D-A450-0833-AA42-0CADBAC9B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4A7390-82C8-6445-5ED3-72DA3D020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A1862D-534D-14AF-A603-1A2D29ADC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FE2F58-A8C9-403C-1C15-1E9C0A122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04293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3EB6-24D2-4CBE-7598-D8F98ED2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2E346-129B-389E-E609-463C8F1B6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9A24E5-9C05-B0D9-9750-34E7F114F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BC695B-2FF6-5F14-CC35-85B1B6D99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2825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E6E6E-5948-53AE-1876-499DCFD75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BAAC1EF-4299-F225-0358-5F46CD1DD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7EA2FE-15CF-7B13-6706-F68603E12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CA04AC-FBC3-8B8C-1AAC-51A32C147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fr-FR" noProof="0" smtClean="0"/>
              <a:pPr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907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360A0F2E-4B20-45F0-A126-FD3F179BED7C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A15F0245-3F2D-40F8-8614-65389434C072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C5005CA-D83F-4C77-AECB-7345568EAE9F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7C65E68-F8F3-4C04-9FF6-63DF144A18B0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>
              <a:latin typeface="Palatino Linotype" panose="02040502050505030304" pitchFamily="18" charset="0"/>
            </a:endParaRPr>
          </a:p>
        </p:txBody>
      </p:sp>
      <p:sp>
        <p:nvSpPr>
          <p:cNvPr id="8" name="Ovale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>
              <a:latin typeface="Palatino Linotype" panose="02040502050505030304" pitchFamily="18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>
              <a:latin typeface="Palatino Linotype" panose="02040502050505030304" pitchFamily="18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52E93E5-3E78-491B-B59A-8A579344ED45}" type="datetime1">
              <a:rPr lang="fr-FR" noProof="0" smtClean="0"/>
              <a:t>17/12/2024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 dirty="0"/>
              <a:t>Cliquez pour 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 rtl="0"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 dirty="0"/>
              <a:t>Cliquez pour modifier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4C854BD-A66F-4953-9C34-E4C9F4B00C42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dirty="0"/>
              <a:t>Cliquez pour modifier les styles du texte du masque</a:t>
            </a:r>
          </a:p>
        </p:txBody>
      </p:sp>
      <p:sp>
        <p:nvSpPr>
          <p:cNvPr id="11" name="Espace réservé du contenu 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  <a:endParaRPr lang="fr-FR" dirty="0"/>
          </a:p>
        </p:txBody>
      </p:sp>
      <p:sp>
        <p:nvSpPr>
          <p:cNvPr id="13" name="Espace réservé du contenu 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799627A-F885-473E-9662-309E925AEC0A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CA0847B-1BCB-4139-85DC-3917FA92E774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635ACDC-D396-4C15-AEB1-47EADD1C6F6F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D101AC6-AA3C-4483-8B98-2697640B031C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’image 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l’icône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Modifiez les styles du texte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A9045F6-0AC8-4F95-AA25-02518C4C0B22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FCF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fr-FR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Ovale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Ajouter un pied de page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9C691D11-DAF5-4228-9FAD-984AF37F06AC}" type="datetime1">
              <a:rPr lang="fr-FR" smtClean="0"/>
              <a:t>17/12/2024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4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3.png"/><Relationship Id="rId18" Type="http://schemas.microsoft.com/office/2007/relationships/diagramDrawing" Target="../diagrams/drawing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Layout" Target="../diagrams/layout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951C64A1-1A09-C93D-674A-9AF4979D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04721" y="0"/>
            <a:ext cx="11086795" cy="697992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72480" y="0"/>
            <a:ext cx="6319520" cy="2069690"/>
          </a:xfrm>
        </p:spPr>
        <p:txBody>
          <a:bodyPr vert="horz" rtlCol="0" anchor="ctr"/>
          <a:lstStyle/>
          <a:p>
            <a:pPr rtl="0">
              <a:lnSpc>
                <a:spcPct val="150000"/>
              </a:lnSpc>
            </a:pPr>
            <a:r>
              <a:rPr lang="fr-FR" sz="4800" dirty="0" err="1"/>
              <a:t>OpenClassrooms</a:t>
            </a:r>
            <a:br>
              <a:rPr lang="fr-FR" sz="4400" dirty="0"/>
            </a:br>
            <a:r>
              <a:rPr lang="fr-FR" sz="4400" dirty="0"/>
              <a:t>Formation IA </a:t>
            </a:r>
            <a:r>
              <a:rPr lang="fr-FR" sz="4400" dirty="0" err="1"/>
              <a:t>Engineer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type="subTitle" idx="1"/>
          </p:nvPr>
        </p:nvSpPr>
        <p:spPr>
          <a:xfrm>
            <a:off x="6228080" y="3519948"/>
            <a:ext cx="5963919" cy="2266335"/>
          </a:xfrm>
        </p:spPr>
        <p:txBody>
          <a:bodyPr rtlCol="0">
            <a:noAutofit/>
          </a:bodyPr>
          <a:lstStyle/>
          <a:p>
            <a:r>
              <a:rPr lang="fr-FR" sz="3600" dirty="0"/>
              <a:t>Projet 6 : </a:t>
            </a:r>
          </a:p>
          <a:p>
            <a:r>
              <a:rPr lang="fr-FR" sz="3600" dirty="0"/>
              <a:t>Classifiez automatiquement des biens de consommation</a:t>
            </a:r>
          </a:p>
          <a:p>
            <a:endParaRPr lang="fr-FR" sz="2200" dirty="0"/>
          </a:p>
          <a:p>
            <a:pPr rtl="0"/>
            <a:endParaRPr lang="fr-FR" sz="2200" dirty="0">
              <a:latin typeface="Palatino Linotype" panose="0204050205050503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695A49-F2FE-9826-6F0E-690D94F8B9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FCFAD-6843-9E52-8E56-C529293C1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11674-3BE1-4537-E0B0-B9321CF9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image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C6F95D-E22F-75E7-91DF-5EA7719C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10</a:t>
            </a:fld>
            <a:endParaRPr lang="fr-FR" dirty="0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435D02BB-11B0-9E6B-5FB0-1A041D45C4C1}"/>
              </a:ext>
            </a:extLst>
          </p:cNvPr>
          <p:cNvGraphicFramePr/>
          <p:nvPr/>
        </p:nvGraphicFramePr>
        <p:xfrm>
          <a:off x="51662" y="1439861"/>
          <a:ext cx="2819400" cy="52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ED1C4558-B322-E5FD-ACA8-18A293A62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703399"/>
              </p:ext>
            </p:extLst>
          </p:nvPr>
        </p:nvGraphicFramePr>
        <p:xfrm>
          <a:off x="51662" y="1965852"/>
          <a:ext cx="12088676" cy="442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4880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B4474-77DF-BA8D-2B0B-0979E0B0C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9C84C-82FB-611A-0E41-45E8D605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image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35B4B9-2B68-9489-2863-3CE0D6F5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11</a:t>
            </a:fld>
            <a:endParaRPr lang="fr-FR" dirty="0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EC8599AF-EF61-57D3-79B3-027ABC8859BD}"/>
              </a:ext>
            </a:extLst>
          </p:cNvPr>
          <p:cNvGraphicFramePr/>
          <p:nvPr/>
        </p:nvGraphicFramePr>
        <p:xfrm>
          <a:off x="51662" y="1439861"/>
          <a:ext cx="2819400" cy="52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314F4DF5-8B60-4568-BFBF-A227DDF24054}"/>
              </a:ext>
            </a:extLst>
          </p:cNvPr>
          <p:cNvGrpSpPr/>
          <p:nvPr/>
        </p:nvGrpSpPr>
        <p:grpSpPr>
          <a:xfrm>
            <a:off x="51662" y="1439861"/>
            <a:ext cx="3346165" cy="525991"/>
            <a:chOff x="4123216" y="1156284"/>
            <a:chExt cx="1426860" cy="99875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F72EE7C-C041-D473-2C49-42942E91E68F}"/>
                </a:ext>
              </a:extLst>
            </p:cNvPr>
            <p:cNvSpPr/>
            <p:nvPr/>
          </p:nvSpPr>
          <p:spPr>
            <a:xfrm>
              <a:off x="4123216" y="1156284"/>
              <a:ext cx="1426860" cy="99875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Rectangle : coins arrondis 4">
              <a:extLst>
                <a:ext uri="{FF2B5EF4-FFF2-40B4-BE49-F238E27FC236}">
                  <a16:creationId xmlns:a16="http://schemas.microsoft.com/office/drawing/2014/main" id="{D8A8E81B-229A-FC86-2589-73CFF998ABE8}"/>
                </a:ext>
              </a:extLst>
            </p:cNvPr>
            <p:cNvSpPr txBox="1"/>
            <p:nvPr/>
          </p:nvSpPr>
          <p:spPr>
            <a:xfrm>
              <a:off x="4171980" y="1205048"/>
              <a:ext cx="1329332" cy="9012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/>
              <a:r>
                <a:rPr lang="fr-FR" sz="2400" dirty="0">
                  <a:solidFill>
                    <a:schemeClr val="tx1"/>
                  </a:solidFill>
                </a:rPr>
                <a:t>Extraction de </a:t>
              </a:r>
              <a:r>
                <a:rPr lang="fr-FR" sz="2400" dirty="0" err="1">
                  <a:solidFill>
                    <a:schemeClr val="tx1"/>
                  </a:solidFill>
                </a:rPr>
                <a:t>features</a:t>
              </a:r>
              <a:endParaRPr lang="fr-FR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B9B43DA-D103-6989-E91E-29DF620A6CB0}"/>
              </a:ext>
            </a:extLst>
          </p:cNvPr>
          <p:cNvSpPr txBox="1"/>
          <p:nvPr/>
        </p:nvSpPr>
        <p:spPr>
          <a:xfrm>
            <a:off x="128128" y="2102904"/>
            <a:ext cx="8101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u="sng" dirty="0">
                <a:latin typeface="Palatino Linotype" panose="02040502050505030304" pitchFamily="18" charset="0"/>
              </a:rPr>
              <a:t>2 méthodes testées :</a:t>
            </a:r>
            <a:endParaRPr lang="fr-FR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CCF5C24B-1C12-74F5-B654-AC377B9DE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893280"/>
              </p:ext>
            </p:extLst>
          </p:nvPr>
        </p:nvGraphicFramePr>
        <p:xfrm>
          <a:off x="391391" y="2614538"/>
          <a:ext cx="3640282" cy="361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Légende : encadrée à une bordure 10">
            <a:extLst>
              <a:ext uri="{FF2B5EF4-FFF2-40B4-BE49-F238E27FC236}">
                <a16:creationId xmlns:a16="http://schemas.microsoft.com/office/drawing/2014/main" id="{14AF9E3E-4145-57A2-F2D1-ABE3F8574D57}"/>
              </a:ext>
            </a:extLst>
          </p:cNvPr>
          <p:cNvSpPr/>
          <p:nvPr/>
        </p:nvSpPr>
        <p:spPr>
          <a:xfrm>
            <a:off x="6014720" y="1968755"/>
            <a:ext cx="4064462" cy="792870"/>
          </a:xfrm>
          <a:prstGeom prst="accentCallout1">
            <a:avLst>
              <a:gd name="adj1" fmla="val 50786"/>
              <a:gd name="adj2" fmla="val -8333"/>
              <a:gd name="adj3" fmla="val 117626"/>
              <a:gd name="adj4" fmla="val -41797"/>
            </a:avLst>
          </a:prstGeom>
          <a:solidFill>
            <a:schemeClr val="bg2">
              <a:lumMod val="75000"/>
            </a:schemeClr>
          </a:solidFill>
          <a:ln cmpd="sng">
            <a:solidFill>
              <a:schemeClr val="bg2">
                <a:lumMod val="75000"/>
              </a:schemeClr>
            </a:solidFill>
            <a:prstDash val="solid"/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19312"/>
                      <a:gd name="connsiteY0" fmla="*/ 0 h 792870"/>
                      <a:gd name="connsiteX1" fmla="*/ 551359 w 3519312"/>
                      <a:gd name="connsiteY1" fmla="*/ 0 h 792870"/>
                      <a:gd name="connsiteX2" fmla="*/ 1032332 w 3519312"/>
                      <a:gd name="connsiteY2" fmla="*/ 0 h 792870"/>
                      <a:gd name="connsiteX3" fmla="*/ 1689270 w 3519312"/>
                      <a:gd name="connsiteY3" fmla="*/ 0 h 792870"/>
                      <a:gd name="connsiteX4" fmla="*/ 2240629 w 3519312"/>
                      <a:gd name="connsiteY4" fmla="*/ 0 h 792870"/>
                      <a:gd name="connsiteX5" fmla="*/ 2791988 w 3519312"/>
                      <a:gd name="connsiteY5" fmla="*/ 0 h 792870"/>
                      <a:gd name="connsiteX6" fmla="*/ 3519312 w 3519312"/>
                      <a:gd name="connsiteY6" fmla="*/ 0 h 792870"/>
                      <a:gd name="connsiteX7" fmla="*/ 3519312 w 3519312"/>
                      <a:gd name="connsiteY7" fmla="*/ 380578 h 792870"/>
                      <a:gd name="connsiteX8" fmla="*/ 3519312 w 3519312"/>
                      <a:gd name="connsiteY8" fmla="*/ 792870 h 792870"/>
                      <a:gd name="connsiteX9" fmla="*/ 3003146 w 3519312"/>
                      <a:gd name="connsiteY9" fmla="*/ 792870 h 792870"/>
                      <a:gd name="connsiteX10" fmla="*/ 2416594 w 3519312"/>
                      <a:gd name="connsiteY10" fmla="*/ 792870 h 792870"/>
                      <a:gd name="connsiteX11" fmla="*/ 1830042 w 3519312"/>
                      <a:gd name="connsiteY11" fmla="*/ 792870 h 792870"/>
                      <a:gd name="connsiteX12" fmla="*/ 1278683 w 3519312"/>
                      <a:gd name="connsiteY12" fmla="*/ 792870 h 792870"/>
                      <a:gd name="connsiteX13" fmla="*/ 621745 w 3519312"/>
                      <a:gd name="connsiteY13" fmla="*/ 792870 h 792870"/>
                      <a:gd name="connsiteX14" fmla="*/ 0 w 3519312"/>
                      <a:gd name="connsiteY14" fmla="*/ 792870 h 792870"/>
                      <a:gd name="connsiteX15" fmla="*/ 0 w 3519312"/>
                      <a:gd name="connsiteY15" fmla="*/ 412292 h 792870"/>
                      <a:gd name="connsiteX16" fmla="*/ 0 w 3519312"/>
                      <a:gd name="connsiteY16" fmla="*/ 0 h 792870"/>
                      <a:gd name="connsiteX0" fmla="*/ -293264 w 3519312"/>
                      <a:gd name="connsiteY0" fmla="*/ 0 h 792870"/>
                      <a:gd name="connsiteX1" fmla="*/ -293264 w 3519312"/>
                      <a:gd name="connsiteY1" fmla="*/ 380578 h 792870"/>
                      <a:gd name="connsiteX2" fmla="*/ -293264 w 3519312"/>
                      <a:gd name="connsiteY2" fmla="*/ 792870 h 792870"/>
                      <a:gd name="connsiteX3" fmla="*/ -293264 w 3519312"/>
                      <a:gd name="connsiteY3" fmla="*/ 420221 h 792870"/>
                      <a:gd name="connsiteX4" fmla="*/ -293264 w 3519312"/>
                      <a:gd name="connsiteY4" fmla="*/ 0 h 792870"/>
                      <a:gd name="connsiteX0" fmla="*/ -293264 w 3519312"/>
                      <a:gd name="connsiteY0" fmla="*/ 148663 h 792870"/>
                      <a:gd name="connsiteX1" fmla="*/ -831719 w 3519312"/>
                      <a:gd name="connsiteY1" fmla="*/ 527754 h 792870"/>
                      <a:gd name="connsiteX2" fmla="*/ -1349058 w 3519312"/>
                      <a:gd name="connsiteY2" fmla="*/ 891979 h 792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19312" h="792870" stroke="0" extrusionOk="0">
                        <a:moveTo>
                          <a:pt x="0" y="0"/>
                        </a:moveTo>
                        <a:cubicBezTo>
                          <a:pt x="181093" y="-13491"/>
                          <a:pt x="428379" y="-22408"/>
                          <a:pt x="551359" y="0"/>
                        </a:cubicBezTo>
                        <a:cubicBezTo>
                          <a:pt x="674339" y="22408"/>
                          <a:pt x="805988" y="2134"/>
                          <a:pt x="1032332" y="0"/>
                        </a:cubicBezTo>
                        <a:cubicBezTo>
                          <a:pt x="1258676" y="-2134"/>
                          <a:pt x="1534283" y="3378"/>
                          <a:pt x="1689270" y="0"/>
                        </a:cubicBezTo>
                        <a:cubicBezTo>
                          <a:pt x="1844257" y="-3378"/>
                          <a:pt x="2065843" y="21016"/>
                          <a:pt x="2240629" y="0"/>
                        </a:cubicBezTo>
                        <a:cubicBezTo>
                          <a:pt x="2415415" y="-21016"/>
                          <a:pt x="2660515" y="27256"/>
                          <a:pt x="2791988" y="0"/>
                        </a:cubicBezTo>
                        <a:cubicBezTo>
                          <a:pt x="2923461" y="-27256"/>
                          <a:pt x="3274449" y="-33008"/>
                          <a:pt x="3519312" y="0"/>
                        </a:cubicBezTo>
                        <a:cubicBezTo>
                          <a:pt x="3512053" y="125003"/>
                          <a:pt x="3517427" y="207066"/>
                          <a:pt x="3519312" y="380578"/>
                        </a:cubicBezTo>
                        <a:cubicBezTo>
                          <a:pt x="3521197" y="554090"/>
                          <a:pt x="3535695" y="616537"/>
                          <a:pt x="3519312" y="792870"/>
                        </a:cubicBezTo>
                        <a:cubicBezTo>
                          <a:pt x="3394084" y="807324"/>
                          <a:pt x="3171081" y="800703"/>
                          <a:pt x="3003146" y="792870"/>
                        </a:cubicBezTo>
                        <a:cubicBezTo>
                          <a:pt x="2835211" y="785037"/>
                          <a:pt x="2611289" y="800544"/>
                          <a:pt x="2416594" y="792870"/>
                        </a:cubicBezTo>
                        <a:cubicBezTo>
                          <a:pt x="2221899" y="785196"/>
                          <a:pt x="2063384" y="798359"/>
                          <a:pt x="1830042" y="792870"/>
                        </a:cubicBezTo>
                        <a:cubicBezTo>
                          <a:pt x="1596700" y="787381"/>
                          <a:pt x="1448877" y="778442"/>
                          <a:pt x="1278683" y="792870"/>
                        </a:cubicBezTo>
                        <a:cubicBezTo>
                          <a:pt x="1108489" y="807298"/>
                          <a:pt x="842916" y="800862"/>
                          <a:pt x="621745" y="792870"/>
                        </a:cubicBezTo>
                        <a:cubicBezTo>
                          <a:pt x="400574" y="784878"/>
                          <a:pt x="155325" y="817049"/>
                          <a:pt x="0" y="792870"/>
                        </a:cubicBezTo>
                        <a:cubicBezTo>
                          <a:pt x="7353" y="657103"/>
                          <a:pt x="16243" y="543478"/>
                          <a:pt x="0" y="412292"/>
                        </a:cubicBezTo>
                        <a:cubicBezTo>
                          <a:pt x="-16243" y="281106"/>
                          <a:pt x="-6962" y="161030"/>
                          <a:pt x="0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0"/>
                        </a:moveTo>
                        <a:cubicBezTo>
                          <a:pt x="-302901" y="96195"/>
                          <a:pt x="-291040" y="224234"/>
                          <a:pt x="-293264" y="380578"/>
                        </a:cubicBezTo>
                        <a:cubicBezTo>
                          <a:pt x="-295488" y="536922"/>
                          <a:pt x="-302286" y="663778"/>
                          <a:pt x="-293264" y="792870"/>
                        </a:cubicBezTo>
                        <a:cubicBezTo>
                          <a:pt x="-291543" y="685404"/>
                          <a:pt x="-298376" y="542794"/>
                          <a:pt x="-293264" y="420221"/>
                        </a:cubicBezTo>
                        <a:cubicBezTo>
                          <a:pt x="-288152" y="297648"/>
                          <a:pt x="-307766" y="181469"/>
                          <a:pt x="-293264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148663"/>
                        </a:moveTo>
                        <a:cubicBezTo>
                          <a:pt x="-394029" y="236937"/>
                          <a:pt x="-689850" y="418745"/>
                          <a:pt x="-831719" y="527754"/>
                        </a:cubicBezTo>
                        <a:cubicBezTo>
                          <a:pt x="-973588" y="636763"/>
                          <a:pt x="-1127158" y="744859"/>
                          <a:pt x="-1349058" y="891979"/>
                        </a:cubicBezTo>
                      </a:path>
                      <a:path w="3519312" h="792870" fill="none" stroke="0" extrusionOk="0">
                        <a:moveTo>
                          <a:pt x="-293264" y="0"/>
                        </a:moveTo>
                        <a:cubicBezTo>
                          <a:pt x="-296564" y="129193"/>
                          <a:pt x="-285926" y="276298"/>
                          <a:pt x="-293264" y="388506"/>
                        </a:cubicBezTo>
                        <a:cubicBezTo>
                          <a:pt x="-300602" y="500714"/>
                          <a:pt x="-296216" y="699628"/>
                          <a:pt x="-293264" y="792870"/>
                        </a:cubicBezTo>
                        <a:cubicBezTo>
                          <a:pt x="-290975" y="670221"/>
                          <a:pt x="-308097" y="547932"/>
                          <a:pt x="-293264" y="412292"/>
                        </a:cubicBezTo>
                        <a:cubicBezTo>
                          <a:pt x="-278431" y="276652"/>
                          <a:pt x="-295218" y="130368"/>
                          <a:pt x="-293264" y="0"/>
                        </a:cubicBezTo>
                        <a:close/>
                      </a:path>
                      <a:path w="3519312" h="792870" fill="none" stroke="0" extrusionOk="0">
                        <a:moveTo>
                          <a:pt x="-293264" y="148663"/>
                        </a:moveTo>
                        <a:cubicBezTo>
                          <a:pt x="-557988" y="332933"/>
                          <a:pt x="-659357" y="423273"/>
                          <a:pt x="-831719" y="527754"/>
                        </a:cubicBezTo>
                        <a:cubicBezTo>
                          <a:pt x="-1004081" y="632235"/>
                          <a:pt x="-1228018" y="776488"/>
                          <a:pt x="-1349058" y="89197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Détection de points d'intérêts invariants à l’échelle et la rotation</a:t>
            </a:r>
          </a:p>
        </p:txBody>
      </p:sp>
      <p:sp>
        <p:nvSpPr>
          <p:cNvPr id="16" name="Légende : encadrée à une bordure 15">
            <a:extLst>
              <a:ext uri="{FF2B5EF4-FFF2-40B4-BE49-F238E27FC236}">
                <a16:creationId xmlns:a16="http://schemas.microsoft.com/office/drawing/2014/main" id="{9957CF73-8B32-34F2-BCB5-5F9D12E6FD1D}"/>
              </a:ext>
            </a:extLst>
          </p:cNvPr>
          <p:cNvSpPr/>
          <p:nvPr/>
        </p:nvSpPr>
        <p:spPr>
          <a:xfrm>
            <a:off x="6014720" y="5439038"/>
            <a:ext cx="5181600" cy="792870"/>
          </a:xfrm>
          <a:prstGeom prst="accentCallout1">
            <a:avLst>
              <a:gd name="adj1" fmla="val 52067"/>
              <a:gd name="adj2" fmla="val -8622"/>
              <a:gd name="adj3" fmla="val -23797"/>
              <a:gd name="adj4" fmla="val -37336"/>
            </a:avLst>
          </a:prstGeom>
          <a:solidFill>
            <a:schemeClr val="bg2">
              <a:lumMod val="75000"/>
            </a:schemeClr>
          </a:solidFill>
          <a:ln cmpd="sng">
            <a:solidFill>
              <a:schemeClr val="bg2">
                <a:lumMod val="75000"/>
              </a:schemeClr>
            </a:solidFill>
            <a:prstDash val="solid"/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19312"/>
                      <a:gd name="connsiteY0" fmla="*/ 0 h 792870"/>
                      <a:gd name="connsiteX1" fmla="*/ 551359 w 3519312"/>
                      <a:gd name="connsiteY1" fmla="*/ 0 h 792870"/>
                      <a:gd name="connsiteX2" fmla="*/ 1032332 w 3519312"/>
                      <a:gd name="connsiteY2" fmla="*/ 0 h 792870"/>
                      <a:gd name="connsiteX3" fmla="*/ 1689270 w 3519312"/>
                      <a:gd name="connsiteY3" fmla="*/ 0 h 792870"/>
                      <a:gd name="connsiteX4" fmla="*/ 2240629 w 3519312"/>
                      <a:gd name="connsiteY4" fmla="*/ 0 h 792870"/>
                      <a:gd name="connsiteX5" fmla="*/ 2791988 w 3519312"/>
                      <a:gd name="connsiteY5" fmla="*/ 0 h 792870"/>
                      <a:gd name="connsiteX6" fmla="*/ 3519312 w 3519312"/>
                      <a:gd name="connsiteY6" fmla="*/ 0 h 792870"/>
                      <a:gd name="connsiteX7" fmla="*/ 3519312 w 3519312"/>
                      <a:gd name="connsiteY7" fmla="*/ 380578 h 792870"/>
                      <a:gd name="connsiteX8" fmla="*/ 3519312 w 3519312"/>
                      <a:gd name="connsiteY8" fmla="*/ 792870 h 792870"/>
                      <a:gd name="connsiteX9" fmla="*/ 3003146 w 3519312"/>
                      <a:gd name="connsiteY9" fmla="*/ 792870 h 792870"/>
                      <a:gd name="connsiteX10" fmla="*/ 2416594 w 3519312"/>
                      <a:gd name="connsiteY10" fmla="*/ 792870 h 792870"/>
                      <a:gd name="connsiteX11" fmla="*/ 1830042 w 3519312"/>
                      <a:gd name="connsiteY11" fmla="*/ 792870 h 792870"/>
                      <a:gd name="connsiteX12" fmla="*/ 1278683 w 3519312"/>
                      <a:gd name="connsiteY12" fmla="*/ 792870 h 792870"/>
                      <a:gd name="connsiteX13" fmla="*/ 621745 w 3519312"/>
                      <a:gd name="connsiteY13" fmla="*/ 792870 h 792870"/>
                      <a:gd name="connsiteX14" fmla="*/ 0 w 3519312"/>
                      <a:gd name="connsiteY14" fmla="*/ 792870 h 792870"/>
                      <a:gd name="connsiteX15" fmla="*/ 0 w 3519312"/>
                      <a:gd name="connsiteY15" fmla="*/ 412292 h 792870"/>
                      <a:gd name="connsiteX16" fmla="*/ 0 w 3519312"/>
                      <a:gd name="connsiteY16" fmla="*/ 0 h 792870"/>
                      <a:gd name="connsiteX0" fmla="*/ -293264 w 3519312"/>
                      <a:gd name="connsiteY0" fmla="*/ 0 h 792870"/>
                      <a:gd name="connsiteX1" fmla="*/ -293264 w 3519312"/>
                      <a:gd name="connsiteY1" fmla="*/ 380578 h 792870"/>
                      <a:gd name="connsiteX2" fmla="*/ -293264 w 3519312"/>
                      <a:gd name="connsiteY2" fmla="*/ 792870 h 792870"/>
                      <a:gd name="connsiteX3" fmla="*/ -293264 w 3519312"/>
                      <a:gd name="connsiteY3" fmla="*/ 420221 h 792870"/>
                      <a:gd name="connsiteX4" fmla="*/ -293264 w 3519312"/>
                      <a:gd name="connsiteY4" fmla="*/ 0 h 792870"/>
                      <a:gd name="connsiteX0" fmla="*/ -293264 w 3519312"/>
                      <a:gd name="connsiteY0" fmla="*/ 148663 h 792870"/>
                      <a:gd name="connsiteX1" fmla="*/ -831719 w 3519312"/>
                      <a:gd name="connsiteY1" fmla="*/ 527754 h 792870"/>
                      <a:gd name="connsiteX2" fmla="*/ -1349058 w 3519312"/>
                      <a:gd name="connsiteY2" fmla="*/ 891979 h 792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19312" h="792870" stroke="0" extrusionOk="0">
                        <a:moveTo>
                          <a:pt x="0" y="0"/>
                        </a:moveTo>
                        <a:cubicBezTo>
                          <a:pt x="181093" y="-13491"/>
                          <a:pt x="428379" y="-22408"/>
                          <a:pt x="551359" y="0"/>
                        </a:cubicBezTo>
                        <a:cubicBezTo>
                          <a:pt x="674339" y="22408"/>
                          <a:pt x="805988" y="2134"/>
                          <a:pt x="1032332" y="0"/>
                        </a:cubicBezTo>
                        <a:cubicBezTo>
                          <a:pt x="1258676" y="-2134"/>
                          <a:pt x="1534283" y="3378"/>
                          <a:pt x="1689270" y="0"/>
                        </a:cubicBezTo>
                        <a:cubicBezTo>
                          <a:pt x="1844257" y="-3378"/>
                          <a:pt x="2065843" y="21016"/>
                          <a:pt x="2240629" y="0"/>
                        </a:cubicBezTo>
                        <a:cubicBezTo>
                          <a:pt x="2415415" y="-21016"/>
                          <a:pt x="2660515" y="27256"/>
                          <a:pt x="2791988" y="0"/>
                        </a:cubicBezTo>
                        <a:cubicBezTo>
                          <a:pt x="2923461" y="-27256"/>
                          <a:pt x="3274449" y="-33008"/>
                          <a:pt x="3519312" y="0"/>
                        </a:cubicBezTo>
                        <a:cubicBezTo>
                          <a:pt x="3512053" y="125003"/>
                          <a:pt x="3517427" y="207066"/>
                          <a:pt x="3519312" y="380578"/>
                        </a:cubicBezTo>
                        <a:cubicBezTo>
                          <a:pt x="3521197" y="554090"/>
                          <a:pt x="3535695" y="616537"/>
                          <a:pt x="3519312" y="792870"/>
                        </a:cubicBezTo>
                        <a:cubicBezTo>
                          <a:pt x="3394084" y="807324"/>
                          <a:pt x="3171081" y="800703"/>
                          <a:pt x="3003146" y="792870"/>
                        </a:cubicBezTo>
                        <a:cubicBezTo>
                          <a:pt x="2835211" y="785037"/>
                          <a:pt x="2611289" y="800544"/>
                          <a:pt x="2416594" y="792870"/>
                        </a:cubicBezTo>
                        <a:cubicBezTo>
                          <a:pt x="2221899" y="785196"/>
                          <a:pt x="2063384" y="798359"/>
                          <a:pt x="1830042" y="792870"/>
                        </a:cubicBezTo>
                        <a:cubicBezTo>
                          <a:pt x="1596700" y="787381"/>
                          <a:pt x="1448877" y="778442"/>
                          <a:pt x="1278683" y="792870"/>
                        </a:cubicBezTo>
                        <a:cubicBezTo>
                          <a:pt x="1108489" y="807298"/>
                          <a:pt x="842916" y="800862"/>
                          <a:pt x="621745" y="792870"/>
                        </a:cubicBezTo>
                        <a:cubicBezTo>
                          <a:pt x="400574" y="784878"/>
                          <a:pt x="155325" y="817049"/>
                          <a:pt x="0" y="792870"/>
                        </a:cubicBezTo>
                        <a:cubicBezTo>
                          <a:pt x="7353" y="657103"/>
                          <a:pt x="16243" y="543478"/>
                          <a:pt x="0" y="412292"/>
                        </a:cubicBezTo>
                        <a:cubicBezTo>
                          <a:pt x="-16243" y="281106"/>
                          <a:pt x="-6962" y="161030"/>
                          <a:pt x="0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0"/>
                        </a:moveTo>
                        <a:cubicBezTo>
                          <a:pt x="-302901" y="96195"/>
                          <a:pt x="-291040" y="224234"/>
                          <a:pt x="-293264" y="380578"/>
                        </a:cubicBezTo>
                        <a:cubicBezTo>
                          <a:pt x="-295488" y="536922"/>
                          <a:pt x="-302286" y="663778"/>
                          <a:pt x="-293264" y="792870"/>
                        </a:cubicBezTo>
                        <a:cubicBezTo>
                          <a:pt x="-291543" y="685404"/>
                          <a:pt x="-298376" y="542794"/>
                          <a:pt x="-293264" y="420221"/>
                        </a:cubicBezTo>
                        <a:cubicBezTo>
                          <a:pt x="-288152" y="297648"/>
                          <a:pt x="-307766" y="181469"/>
                          <a:pt x="-293264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148663"/>
                        </a:moveTo>
                        <a:cubicBezTo>
                          <a:pt x="-394029" y="236937"/>
                          <a:pt x="-689850" y="418745"/>
                          <a:pt x="-831719" y="527754"/>
                        </a:cubicBezTo>
                        <a:cubicBezTo>
                          <a:pt x="-973588" y="636763"/>
                          <a:pt x="-1127158" y="744859"/>
                          <a:pt x="-1349058" y="891979"/>
                        </a:cubicBezTo>
                      </a:path>
                      <a:path w="3519312" h="792870" fill="none" stroke="0" extrusionOk="0">
                        <a:moveTo>
                          <a:pt x="-293264" y="0"/>
                        </a:moveTo>
                        <a:cubicBezTo>
                          <a:pt x="-296564" y="129193"/>
                          <a:pt x="-285926" y="276298"/>
                          <a:pt x="-293264" y="388506"/>
                        </a:cubicBezTo>
                        <a:cubicBezTo>
                          <a:pt x="-300602" y="500714"/>
                          <a:pt x="-296216" y="699628"/>
                          <a:pt x="-293264" y="792870"/>
                        </a:cubicBezTo>
                        <a:cubicBezTo>
                          <a:pt x="-290975" y="670221"/>
                          <a:pt x="-308097" y="547932"/>
                          <a:pt x="-293264" y="412292"/>
                        </a:cubicBezTo>
                        <a:cubicBezTo>
                          <a:pt x="-278431" y="276652"/>
                          <a:pt x="-295218" y="130368"/>
                          <a:pt x="-293264" y="0"/>
                        </a:cubicBezTo>
                        <a:close/>
                      </a:path>
                      <a:path w="3519312" h="792870" fill="none" stroke="0" extrusionOk="0">
                        <a:moveTo>
                          <a:pt x="-293264" y="148663"/>
                        </a:moveTo>
                        <a:cubicBezTo>
                          <a:pt x="-557988" y="332933"/>
                          <a:pt x="-659357" y="423273"/>
                          <a:pt x="-831719" y="527754"/>
                        </a:cubicBezTo>
                        <a:cubicBezTo>
                          <a:pt x="-1004081" y="632235"/>
                          <a:pt x="-1228018" y="776488"/>
                          <a:pt x="-1349058" y="89197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Réseaux convolutif pré-entrainé</a:t>
            </a:r>
          </a:p>
          <a:p>
            <a:pPr algn="ctr"/>
            <a:r>
              <a:rPr lang="fr-FR" sz="2000" dirty="0"/>
              <a:t>(suppression de la couche de classification)</a:t>
            </a:r>
          </a:p>
        </p:txBody>
      </p:sp>
      <p:sp>
        <p:nvSpPr>
          <p:cNvPr id="3" name="Flèche : angle droit 2">
            <a:extLst>
              <a:ext uri="{FF2B5EF4-FFF2-40B4-BE49-F238E27FC236}">
                <a16:creationId xmlns:a16="http://schemas.microsoft.com/office/drawing/2014/main" id="{B663C663-E99C-437F-A610-FF54E592C56C}"/>
              </a:ext>
            </a:extLst>
          </p:cNvPr>
          <p:cNvSpPr/>
          <p:nvPr/>
        </p:nvSpPr>
        <p:spPr>
          <a:xfrm rot="5400000">
            <a:off x="6073401" y="2923299"/>
            <a:ext cx="847600" cy="96496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solidFill>
            <a:schemeClr val="bg2">
              <a:lumMod val="75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-4019912"/>
              <a:satOff val="8042"/>
              <a:lumOff val="340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D5CA8C57-A2EB-38FB-8B8B-B597B2DD4017}"/>
              </a:ext>
            </a:extLst>
          </p:cNvPr>
          <p:cNvSpPr/>
          <p:nvPr/>
        </p:nvSpPr>
        <p:spPr>
          <a:xfrm>
            <a:off x="7127925" y="3009963"/>
            <a:ext cx="187567" cy="1200329"/>
          </a:xfrm>
          <a:prstGeom prst="leftBrace">
            <a:avLst/>
          </a:prstGeom>
          <a:ln w="190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E8122CA-6F9F-7467-87B6-F5D85064E189}"/>
              </a:ext>
            </a:extLst>
          </p:cNvPr>
          <p:cNvSpPr txBox="1"/>
          <p:nvPr/>
        </p:nvSpPr>
        <p:spPr>
          <a:xfrm>
            <a:off x="7315492" y="3094513"/>
            <a:ext cx="4824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/>
              <a:t>Création du dictionnaire des </a:t>
            </a:r>
            <a:r>
              <a:rPr lang="fr-FR" sz="1800" dirty="0" err="1"/>
              <a:t>visual</a:t>
            </a:r>
            <a:r>
              <a:rPr lang="fr-FR" sz="1800" dirty="0"/>
              <a:t> </a:t>
            </a:r>
            <a:r>
              <a:rPr lang="fr-FR" sz="1800" dirty="0" err="1"/>
              <a:t>words</a:t>
            </a: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/>
              <a:t>Création d’un histogramme du nombre  de descripteur par </a:t>
            </a:r>
            <a:r>
              <a:rPr lang="fr-FR" sz="1800" dirty="0" err="1"/>
              <a:t>visual</a:t>
            </a:r>
            <a:r>
              <a:rPr lang="fr-FR" sz="1800" dirty="0"/>
              <a:t> </a:t>
            </a:r>
            <a:r>
              <a:rPr lang="fr-FR" sz="1800" dirty="0" err="1"/>
              <a:t>words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25965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F60AF-A18E-87D1-F0F3-1FC8DA7F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1E6E5-F574-CDAA-E7B3-3139CB88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image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80A0CA-2D22-85E1-EDA1-DBA19FF9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12</a:t>
            </a:fld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195ADDA-BCC8-64E2-0B5E-344D8E7E3F16}"/>
              </a:ext>
            </a:extLst>
          </p:cNvPr>
          <p:cNvGrpSpPr/>
          <p:nvPr/>
        </p:nvGrpSpPr>
        <p:grpSpPr>
          <a:xfrm>
            <a:off x="0" y="1453167"/>
            <a:ext cx="3698239" cy="499378"/>
            <a:chOff x="5382569" y="2278217"/>
            <a:chExt cx="1657355" cy="998756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951105C-DAE1-BA52-52FF-2965FDDA8017}"/>
                </a:ext>
              </a:extLst>
            </p:cNvPr>
            <p:cNvSpPr/>
            <p:nvPr/>
          </p:nvSpPr>
          <p:spPr>
            <a:xfrm>
              <a:off x="5382569" y="2278217"/>
              <a:ext cx="1657355" cy="99875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 : coins arrondis 4">
              <a:extLst>
                <a:ext uri="{FF2B5EF4-FFF2-40B4-BE49-F238E27FC236}">
                  <a16:creationId xmlns:a16="http://schemas.microsoft.com/office/drawing/2014/main" id="{1AC15467-64BF-547A-8FAB-85A5B8269F07}"/>
                </a:ext>
              </a:extLst>
            </p:cNvPr>
            <p:cNvSpPr txBox="1"/>
            <p:nvPr/>
          </p:nvSpPr>
          <p:spPr>
            <a:xfrm>
              <a:off x="5431333" y="2326981"/>
              <a:ext cx="1559827" cy="9012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>
                  <a:solidFill>
                    <a:schemeClr val="tx1"/>
                  </a:solidFill>
                </a:rPr>
                <a:t>Réduction de dimension</a:t>
              </a:r>
            </a:p>
          </p:txBody>
        </p:sp>
      </p:grp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10FBB260-4113-3C5C-8E7D-7F668DCE2C46}"/>
              </a:ext>
            </a:extLst>
          </p:cNvPr>
          <p:cNvGraphicFramePr/>
          <p:nvPr/>
        </p:nvGraphicFramePr>
        <p:xfrm>
          <a:off x="108812" y="2102903"/>
          <a:ext cx="3894228" cy="280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e 18">
            <a:extLst>
              <a:ext uri="{FF2B5EF4-FFF2-40B4-BE49-F238E27FC236}">
                <a16:creationId xmlns:a16="http://schemas.microsoft.com/office/drawing/2014/main" id="{5F2B7C40-CE47-2AAC-AC94-1B031275D4A4}"/>
              </a:ext>
            </a:extLst>
          </p:cNvPr>
          <p:cNvGrpSpPr/>
          <p:nvPr/>
        </p:nvGrpSpPr>
        <p:grpSpPr>
          <a:xfrm>
            <a:off x="3393440" y="5828031"/>
            <a:ext cx="3894229" cy="487680"/>
            <a:chOff x="6784795" y="3380234"/>
            <a:chExt cx="1843746" cy="998756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74DD5A93-80FD-1312-874F-B5713CAFA6F2}"/>
                </a:ext>
              </a:extLst>
            </p:cNvPr>
            <p:cNvSpPr/>
            <p:nvPr/>
          </p:nvSpPr>
          <p:spPr>
            <a:xfrm>
              <a:off x="6784795" y="3380234"/>
              <a:ext cx="1843746" cy="99875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Rectangle : coins arrondis 4">
              <a:extLst>
                <a:ext uri="{FF2B5EF4-FFF2-40B4-BE49-F238E27FC236}">
                  <a16:creationId xmlns:a16="http://schemas.microsoft.com/office/drawing/2014/main" id="{57245024-71AE-24C4-2D17-2449E1DAE884}"/>
                </a:ext>
              </a:extLst>
            </p:cNvPr>
            <p:cNvSpPr txBox="1"/>
            <p:nvPr/>
          </p:nvSpPr>
          <p:spPr>
            <a:xfrm>
              <a:off x="6833559" y="3428998"/>
              <a:ext cx="1746218" cy="9012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dirty="0">
                  <a:solidFill>
                    <a:schemeClr val="tx1"/>
                  </a:solidFill>
                </a:rPr>
                <a:t>Clustering  non supervisé</a:t>
              </a:r>
            </a:p>
          </p:txBody>
        </p:sp>
      </p:grpSp>
      <p:sp>
        <p:nvSpPr>
          <p:cNvPr id="22" name="Flèche : angle droit 21">
            <a:extLst>
              <a:ext uri="{FF2B5EF4-FFF2-40B4-BE49-F238E27FC236}">
                <a16:creationId xmlns:a16="http://schemas.microsoft.com/office/drawing/2014/main" id="{476F41C0-F9E7-515F-F326-EFE0E5E11EFF}"/>
              </a:ext>
            </a:extLst>
          </p:cNvPr>
          <p:cNvSpPr/>
          <p:nvPr/>
        </p:nvSpPr>
        <p:spPr>
          <a:xfrm rot="5400000">
            <a:off x="1972944" y="5037457"/>
            <a:ext cx="1195069" cy="1442721"/>
          </a:xfrm>
          <a:prstGeom prst="bentUpArrow">
            <a:avLst>
              <a:gd name="adj1" fmla="val 32840"/>
              <a:gd name="adj2" fmla="val 25000"/>
              <a:gd name="adj3" fmla="val 37480"/>
            </a:avLst>
          </a:pr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-8039823"/>
              <a:satOff val="16083"/>
              <a:lumOff val="681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535F1DA-84A6-CAE7-93ED-594ECDEB9590}"/>
              </a:ext>
            </a:extLst>
          </p:cNvPr>
          <p:cNvSpPr txBox="1"/>
          <p:nvPr/>
        </p:nvSpPr>
        <p:spPr>
          <a:xfrm>
            <a:off x="3393440" y="6356351"/>
            <a:ext cx="397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b="0" i="1" dirty="0"/>
              <a:t>K-</a:t>
            </a:r>
            <a:r>
              <a:rPr lang="fr-FR" sz="1800" b="0" i="1" dirty="0" err="1"/>
              <a:t>Means</a:t>
            </a:r>
            <a:r>
              <a:rPr lang="fr-FR" sz="1800" b="0" i="1" dirty="0"/>
              <a:t> : 7 catégories</a:t>
            </a:r>
            <a:endParaRPr lang="fr-FR" sz="1600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A57ED72-F395-4AA3-9FC6-2E0CB7012D40}"/>
              </a:ext>
            </a:extLst>
          </p:cNvPr>
          <p:cNvGrpSpPr/>
          <p:nvPr/>
        </p:nvGrpSpPr>
        <p:grpSpPr>
          <a:xfrm>
            <a:off x="7300269" y="1428785"/>
            <a:ext cx="2514699" cy="499378"/>
            <a:chOff x="8234648" y="4467550"/>
            <a:chExt cx="1426860" cy="998756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FF03919B-463B-7A27-EBEE-87C2E8290238}"/>
                </a:ext>
              </a:extLst>
            </p:cNvPr>
            <p:cNvSpPr/>
            <p:nvPr/>
          </p:nvSpPr>
          <p:spPr>
            <a:xfrm>
              <a:off x="8234648" y="4467550"/>
              <a:ext cx="1426860" cy="99875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Rectangle : coins arrondis 4">
              <a:extLst>
                <a:ext uri="{FF2B5EF4-FFF2-40B4-BE49-F238E27FC236}">
                  <a16:creationId xmlns:a16="http://schemas.microsoft.com/office/drawing/2014/main" id="{4473A5A4-ADBF-7E61-3DA4-6D486D546CF5}"/>
                </a:ext>
              </a:extLst>
            </p:cNvPr>
            <p:cNvSpPr txBox="1"/>
            <p:nvPr/>
          </p:nvSpPr>
          <p:spPr>
            <a:xfrm>
              <a:off x="8283412" y="4516314"/>
              <a:ext cx="1329332" cy="9012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dirty="0">
                  <a:solidFill>
                    <a:schemeClr val="tx1"/>
                  </a:solidFill>
                </a:rPr>
                <a:t>Visualisation</a:t>
              </a:r>
            </a:p>
          </p:txBody>
        </p:sp>
      </p:grpSp>
      <p:sp>
        <p:nvSpPr>
          <p:cNvPr id="29" name="Flèche : angle droit 28">
            <a:extLst>
              <a:ext uri="{FF2B5EF4-FFF2-40B4-BE49-F238E27FC236}">
                <a16:creationId xmlns:a16="http://schemas.microsoft.com/office/drawing/2014/main" id="{FE5C15B5-81C9-7992-CFC4-26C67008209E}"/>
              </a:ext>
            </a:extLst>
          </p:cNvPr>
          <p:cNvSpPr/>
          <p:nvPr/>
        </p:nvSpPr>
        <p:spPr>
          <a:xfrm>
            <a:off x="7452085" y="5161283"/>
            <a:ext cx="1442721" cy="1130617"/>
          </a:xfrm>
          <a:prstGeom prst="bentUpArrow">
            <a:avLst>
              <a:gd name="adj1" fmla="val 33739"/>
              <a:gd name="adj2" fmla="val 25000"/>
              <a:gd name="adj3" fmla="val 37480"/>
            </a:avLst>
          </a:pr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-8039823"/>
              <a:satOff val="16083"/>
              <a:lumOff val="681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FD5C58-2B4B-0BBD-E606-C77A144C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25" y="2145928"/>
            <a:ext cx="7466975" cy="271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30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90101-F3B5-E74F-B6B4-D9D5D21EF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8C0B5-BC3E-54A6-24EE-E619CCA4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image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9377D6-5DEF-EE2D-FA3E-0801F420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13</a:t>
            </a:fld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E00D253-9595-D9D6-E8AC-27A0B38F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02584"/>
              </p:ext>
            </p:extLst>
          </p:nvPr>
        </p:nvGraphicFramePr>
        <p:xfrm>
          <a:off x="300238" y="2257700"/>
          <a:ext cx="337312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2480">
                  <a:extLst>
                    <a:ext uri="{9D8B030D-6E8A-4147-A177-3AD203B41FA5}">
                      <a16:colId xmlns:a16="http://schemas.microsoft.com/office/drawing/2014/main" val="280404272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502597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3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SIFT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0.046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VGG16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0.447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1294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D8C4040-C80E-838F-CA41-9970C1D0325B}"/>
              </a:ext>
            </a:extLst>
          </p:cNvPr>
          <p:cNvSpPr txBox="1"/>
          <p:nvPr/>
        </p:nvSpPr>
        <p:spPr>
          <a:xfrm>
            <a:off x="0" y="548323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latin typeface="Palatino Linotype" panose="02040502050505030304" pitchFamily="18" charset="0"/>
              </a:rPr>
              <a:t>Conclusion</a:t>
            </a:r>
            <a:r>
              <a:rPr lang="fr-FR" sz="2400" dirty="0">
                <a:latin typeface="Palatino Linotype" panose="02040502050505030304" pitchFamily="18" charset="0"/>
              </a:rPr>
              <a:t> : classification des images automatique faisable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D7B628-B34D-C4DD-3505-B3CAB2BBF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000" y="1626900"/>
            <a:ext cx="7923963" cy="288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7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61D35-571B-8667-A150-11C6CC74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037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Classification supervisée image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4D6485-642C-19FD-9387-B672ADB1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14</a:t>
            </a:fld>
            <a:endParaRPr lang="fr-FR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50963B0F-F3FC-1F65-166E-6E847DE96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681116"/>
              </p:ext>
            </p:extLst>
          </p:nvPr>
        </p:nvGraphicFramePr>
        <p:xfrm>
          <a:off x="2995124" y="219269"/>
          <a:ext cx="5909389" cy="369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èche : courbe vers la droite 5">
            <a:extLst>
              <a:ext uri="{FF2B5EF4-FFF2-40B4-BE49-F238E27FC236}">
                <a16:creationId xmlns:a16="http://schemas.microsoft.com/office/drawing/2014/main" id="{6E1C62EA-91FF-774E-2170-C5BB4DE53E30}"/>
              </a:ext>
            </a:extLst>
          </p:cNvPr>
          <p:cNvSpPr/>
          <p:nvPr/>
        </p:nvSpPr>
        <p:spPr>
          <a:xfrm>
            <a:off x="2043403" y="2901821"/>
            <a:ext cx="858416" cy="1324947"/>
          </a:xfrm>
          <a:prstGeom prst="curvedRightArrow">
            <a:avLst>
              <a:gd name="adj1" fmla="val 25000"/>
              <a:gd name="adj2" fmla="val 69938"/>
              <a:gd name="adj3" fmla="val 25000"/>
            </a:avLst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chemeClr val="tx1"/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6CBB63-7807-6D11-11C7-5CE4A4010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124" y="3782333"/>
            <a:ext cx="5909388" cy="2799184"/>
          </a:xfrm>
        </p:spPr>
        <p:txBody>
          <a:bodyPr rtlCol="0">
            <a:normAutofit fontScale="92500" lnSpcReduction="10000"/>
          </a:bodyPr>
          <a:lstStyle/>
          <a:p>
            <a:pPr marL="0" indent="0" algn="just">
              <a:buNone/>
            </a:pPr>
            <a:r>
              <a:rPr lang="fr-FR" u="sng" dirty="0"/>
              <a:t>Data Augmentation </a:t>
            </a:r>
            <a:r>
              <a:rPr lang="fr-FR" dirty="0"/>
              <a:t>:</a:t>
            </a:r>
          </a:p>
          <a:p>
            <a:pPr marL="0" indent="0" algn="just">
              <a:buNone/>
            </a:pPr>
            <a:endParaRPr lang="fr-FR" dirty="0"/>
          </a:p>
          <a:p>
            <a:pPr algn="just"/>
            <a:r>
              <a:rPr lang="fr-FR" dirty="0"/>
              <a:t>Retournement horizontal</a:t>
            </a:r>
          </a:p>
          <a:p>
            <a:pPr algn="just"/>
            <a:r>
              <a:rPr lang="fr-FR" dirty="0"/>
              <a:t>Rotation</a:t>
            </a:r>
          </a:p>
          <a:p>
            <a:pPr algn="just"/>
            <a:r>
              <a:rPr lang="fr-FR" dirty="0"/>
              <a:t>Zoom</a:t>
            </a:r>
          </a:p>
          <a:p>
            <a:pPr algn="just"/>
            <a:r>
              <a:rPr lang="fr-FR" dirty="0"/>
              <a:t>Contraste</a:t>
            </a:r>
          </a:p>
          <a:p>
            <a:pPr algn="just"/>
            <a:r>
              <a:rPr lang="fr-FR" dirty="0"/>
              <a:t>Luminosité</a:t>
            </a:r>
          </a:p>
          <a:p>
            <a:pPr algn="just"/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218E9D7-7458-1EEC-F0B1-57DC74F97AF8}"/>
              </a:ext>
            </a:extLst>
          </p:cNvPr>
          <p:cNvSpPr txBox="1">
            <a:spLocks/>
          </p:cNvSpPr>
          <p:nvPr/>
        </p:nvSpPr>
        <p:spPr>
          <a:xfrm>
            <a:off x="7203232" y="3912980"/>
            <a:ext cx="2508291" cy="2536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/>
              <a:t>VGG16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/>
              <a:t>&amp;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r-FR" dirty="0"/>
              <a:t>MobileNetV2</a:t>
            </a:r>
          </a:p>
          <a:p>
            <a:pPr algn="just"/>
            <a:endParaRPr lang="fr-FR" dirty="0"/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16C7A850-9B2E-0D33-D94D-DBB2B5CA1CE0}"/>
              </a:ext>
            </a:extLst>
          </p:cNvPr>
          <p:cNvSpPr/>
          <p:nvPr/>
        </p:nvSpPr>
        <p:spPr>
          <a:xfrm>
            <a:off x="6812729" y="4349673"/>
            <a:ext cx="197498" cy="219612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9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716F-7212-9075-7623-BDBFA65D8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B1ACB-F76E-0A79-54A0-3D82A7E8A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037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Classification supervisée image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7304F0-52CC-A53F-2437-5FA03F73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75D29AD-84DA-85F9-707B-44CA8B1B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2" y="1017037"/>
            <a:ext cx="5909388" cy="2799184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fr-FR" u="sng" dirty="0"/>
              <a:t>VGG16 </a:t>
            </a:r>
            <a:r>
              <a:rPr lang="fr-FR" dirty="0"/>
              <a:t>: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F4FDEB2-D496-91CE-197F-753A2CBFA416}"/>
              </a:ext>
            </a:extLst>
          </p:cNvPr>
          <p:cNvSpPr txBox="1">
            <a:spLocks/>
          </p:cNvSpPr>
          <p:nvPr/>
        </p:nvSpPr>
        <p:spPr>
          <a:xfrm>
            <a:off x="51662" y="1462248"/>
            <a:ext cx="9502885" cy="254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Pré-entrainé sur </a:t>
            </a:r>
            <a:r>
              <a:rPr lang="fr-FR" sz="2000" dirty="0" err="1"/>
              <a:t>ImageNet</a:t>
            </a:r>
            <a:endParaRPr lang="fr-FR" sz="2000" dirty="0"/>
          </a:p>
          <a:p>
            <a:pPr algn="just"/>
            <a:r>
              <a:rPr lang="fr-FR" sz="2000" dirty="0"/>
              <a:t>Poids fixés</a:t>
            </a:r>
          </a:p>
          <a:p>
            <a:pPr algn="just"/>
            <a:r>
              <a:rPr lang="fr-FR" sz="2000" dirty="0"/>
              <a:t>Couche de sortie initiale exclue, remplacée par 4 couches pour la classification :</a:t>
            </a:r>
          </a:p>
          <a:p>
            <a:pPr lvl="1" algn="just"/>
            <a:r>
              <a:rPr lang="fr-FR" b="1" dirty="0"/>
              <a:t>GlobalAveragePooling2D</a:t>
            </a:r>
            <a:r>
              <a:rPr lang="fr-FR" dirty="0"/>
              <a:t> (réduction dimensionnelle)</a:t>
            </a:r>
          </a:p>
          <a:p>
            <a:pPr lvl="1" algn="just"/>
            <a:r>
              <a:rPr lang="fr-FR" b="1" dirty="0"/>
              <a:t>Dense </a:t>
            </a:r>
            <a:r>
              <a:rPr lang="fr-FR" dirty="0"/>
              <a:t>(couche entièrement connectée à 256 unités, </a:t>
            </a:r>
            <a:r>
              <a:rPr lang="fr-FR" dirty="0" err="1"/>
              <a:t>ReLU</a:t>
            </a:r>
            <a:r>
              <a:rPr lang="fr-FR" dirty="0"/>
              <a:t>)</a:t>
            </a:r>
          </a:p>
          <a:p>
            <a:pPr lvl="1" algn="just"/>
            <a:r>
              <a:rPr lang="fr-FR" b="1" dirty="0"/>
              <a:t>Dropout</a:t>
            </a:r>
            <a:r>
              <a:rPr lang="fr-FR" dirty="0"/>
              <a:t> (régularisation)</a:t>
            </a:r>
          </a:p>
          <a:p>
            <a:pPr lvl="1" algn="just"/>
            <a:r>
              <a:rPr lang="fr-FR" b="1" dirty="0"/>
              <a:t>Dense </a:t>
            </a:r>
            <a:r>
              <a:rPr lang="fr-FR" dirty="0"/>
              <a:t>(prédiction à 7 unités, </a:t>
            </a:r>
            <a:r>
              <a:rPr lang="fr-FR" dirty="0" err="1"/>
              <a:t>softmax</a:t>
            </a:r>
            <a:r>
              <a:rPr lang="fr-FR" dirty="0"/>
              <a:t>)</a:t>
            </a:r>
          </a:p>
          <a:p>
            <a:pPr algn="just"/>
            <a:endParaRPr lang="fr-FR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B2CDCA2-23E2-2C34-A9D4-88761176CCBC}"/>
              </a:ext>
            </a:extLst>
          </p:cNvPr>
          <p:cNvSpPr txBox="1">
            <a:spLocks/>
          </p:cNvSpPr>
          <p:nvPr/>
        </p:nvSpPr>
        <p:spPr>
          <a:xfrm>
            <a:off x="839888" y="3816221"/>
            <a:ext cx="4317255" cy="3041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fr-FR" sz="2000" u="sng" dirty="0"/>
              <a:t>Sans Data Augmentation </a:t>
            </a:r>
            <a:r>
              <a:rPr lang="fr-FR" sz="2000" dirty="0"/>
              <a:t>:</a:t>
            </a:r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  <a:p>
            <a:pPr marL="0" indent="0" algn="just">
              <a:buFont typeface="Arial" pitchFamily="34" charset="0"/>
              <a:buNone/>
            </a:pPr>
            <a:r>
              <a:rPr lang="fr-FR" sz="1800" dirty="0"/>
              <a:t>Best Validation </a:t>
            </a:r>
            <a:r>
              <a:rPr lang="fr-FR" sz="1800" dirty="0" err="1"/>
              <a:t>Accuracy</a:t>
            </a:r>
            <a:r>
              <a:rPr lang="fr-FR" sz="1800" dirty="0"/>
              <a:t> : 0,765</a:t>
            </a:r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F4B15481-9B13-1A87-37E8-501AF83041E3}"/>
              </a:ext>
            </a:extLst>
          </p:cNvPr>
          <p:cNvSpPr txBox="1">
            <a:spLocks/>
          </p:cNvSpPr>
          <p:nvPr/>
        </p:nvSpPr>
        <p:spPr>
          <a:xfrm>
            <a:off x="5595912" y="3809437"/>
            <a:ext cx="4317255" cy="30417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fr-FR" sz="2000" u="sng" dirty="0"/>
              <a:t>Avec Data Augmentation </a:t>
            </a:r>
            <a:r>
              <a:rPr lang="fr-FR" sz="2000" dirty="0"/>
              <a:t>:</a:t>
            </a:r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  <a:p>
            <a:pPr marL="0" indent="0" algn="just">
              <a:buFont typeface="Arial" pitchFamily="34" charset="0"/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1800" dirty="0"/>
              <a:t>Best Validation </a:t>
            </a:r>
            <a:r>
              <a:rPr lang="fr-FR" sz="1800" dirty="0" err="1"/>
              <a:t>Accuracy</a:t>
            </a:r>
            <a:r>
              <a:rPr lang="fr-FR" sz="1800" dirty="0"/>
              <a:t> : 0,783</a:t>
            </a:r>
          </a:p>
          <a:p>
            <a:pPr marL="0" indent="0" algn="just">
              <a:buFont typeface="Arial" pitchFamily="34" charset="0"/>
              <a:buNone/>
            </a:pPr>
            <a:endParaRPr lang="fr-FR" sz="1800" dirty="0"/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EA7E710-3AA1-0AF4-2BD6-477EA961D409}"/>
              </a:ext>
            </a:extLst>
          </p:cNvPr>
          <p:cNvCxnSpPr>
            <a:cxnSpLocks/>
          </p:cNvCxnSpPr>
          <p:nvPr/>
        </p:nvCxnSpPr>
        <p:spPr>
          <a:xfrm>
            <a:off x="5477070" y="3816221"/>
            <a:ext cx="0" cy="3041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761B3135-EDBF-16F7-7332-F038ABD05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438" y="4228640"/>
            <a:ext cx="4308126" cy="21654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3475AF-B856-8490-E328-70F5158D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333" y="4234112"/>
            <a:ext cx="4257834" cy="216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1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02260-3CD9-4AE0-9A89-4A1A22B54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1787C6-E14F-C322-BADE-56191B3A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037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Classification supervisée image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ED0297-F758-47BD-E446-0858DA72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17C0B8B-9941-0272-2B16-8C342AF90A3A}"/>
              </a:ext>
            </a:extLst>
          </p:cNvPr>
          <p:cNvSpPr txBox="1">
            <a:spLocks/>
          </p:cNvSpPr>
          <p:nvPr/>
        </p:nvSpPr>
        <p:spPr>
          <a:xfrm>
            <a:off x="609600" y="1231639"/>
            <a:ext cx="5909388" cy="532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fr-FR" u="sng" dirty="0"/>
              <a:t>VGG16 avec Data Augmentation </a:t>
            </a:r>
            <a:r>
              <a:rPr lang="fr-FR" dirty="0"/>
              <a:t>:</a:t>
            </a:r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CE0485-749A-36B1-9810-C3F2B7DBF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981" y="2627150"/>
            <a:ext cx="5866057" cy="2414600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42A4C67D-AE0B-0811-6540-4C96E2300045}"/>
              </a:ext>
            </a:extLst>
          </p:cNvPr>
          <p:cNvSpPr/>
          <p:nvPr/>
        </p:nvSpPr>
        <p:spPr>
          <a:xfrm>
            <a:off x="10039739" y="4404049"/>
            <a:ext cx="503853" cy="233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D817B4F-6D48-B667-6E4F-534BC688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" y="1880982"/>
            <a:ext cx="4695582" cy="4063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3667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299BB-0AF8-93D3-BFB1-77D5D67A0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2CFE1-7D59-C164-4A1C-EBE841CB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037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Classification supervisée image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32C42F-8030-2ECF-793D-EE1D10B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15FE378-94D1-DD6C-C303-8C243E55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2" y="1017037"/>
            <a:ext cx="5909388" cy="2799184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r>
              <a:rPr lang="fr-FR" u="sng" dirty="0"/>
              <a:t>MobileNetV2 </a:t>
            </a:r>
            <a:r>
              <a:rPr lang="fr-FR" dirty="0"/>
              <a:t>:</a:t>
            </a:r>
          </a:p>
          <a:p>
            <a:pPr marL="0" indent="0" algn="just">
              <a:buNone/>
            </a:pPr>
            <a:endParaRPr lang="fr-FR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03358B2-5AB9-95C7-F965-FCCA40E4A603}"/>
              </a:ext>
            </a:extLst>
          </p:cNvPr>
          <p:cNvSpPr txBox="1">
            <a:spLocks/>
          </p:cNvSpPr>
          <p:nvPr/>
        </p:nvSpPr>
        <p:spPr>
          <a:xfrm>
            <a:off x="51662" y="1462248"/>
            <a:ext cx="9502885" cy="2549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000" dirty="0"/>
              <a:t>Pré-entrainé sur </a:t>
            </a:r>
            <a:r>
              <a:rPr lang="fr-FR" sz="2000" dirty="0" err="1"/>
              <a:t>ImageNet</a:t>
            </a:r>
            <a:endParaRPr lang="fr-FR" sz="2000" dirty="0"/>
          </a:p>
          <a:p>
            <a:pPr algn="just"/>
            <a:r>
              <a:rPr lang="fr-FR" sz="2000" dirty="0"/>
              <a:t>Poids fixés</a:t>
            </a:r>
          </a:p>
          <a:p>
            <a:pPr algn="just"/>
            <a:r>
              <a:rPr lang="fr-FR" sz="2000" dirty="0"/>
              <a:t>Couche de sortie initiale exclue, remplacée par 4 couches pour la classification :</a:t>
            </a:r>
          </a:p>
          <a:p>
            <a:pPr lvl="1" algn="just"/>
            <a:r>
              <a:rPr lang="fr-FR" b="1" dirty="0"/>
              <a:t>GlobalAveragePooling2D</a:t>
            </a:r>
            <a:r>
              <a:rPr lang="fr-FR" dirty="0"/>
              <a:t> (réduction dimensionnelle)</a:t>
            </a:r>
          </a:p>
          <a:p>
            <a:pPr lvl="1" algn="just"/>
            <a:r>
              <a:rPr lang="fr-FR" b="1" dirty="0"/>
              <a:t>Dense </a:t>
            </a:r>
            <a:r>
              <a:rPr lang="fr-FR" dirty="0"/>
              <a:t>(couche entièrement connectée à 128 unités, </a:t>
            </a:r>
            <a:r>
              <a:rPr lang="fr-FR" dirty="0" err="1"/>
              <a:t>ReLU</a:t>
            </a:r>
            <a:r>
              <a:rPr lang="fr-FR" dirty="0"/>
              <a:t>)</a:t>
            </a:r>
          </a:p>
          <a:p>
            <a:pPr lvl="1" algn="just"/>
            <a:r>
              <a:rPr lang="fr-FR" b="1" dirty="0"/>
              <a:t>Dropout</a:t>
            </a:r>
            <a:r>
              <a:rPr lang="fr-FR" dirty="0"/>
              <a:t> (régularisation) </a:t>
            </a:r>
          </a:p>
          <a:p>
            <a:pPr lvl="1" algn="just"/>
            <a:r>
              <a:rPr lang="fr-FR" b="1" dirty="0"/>
              <a:t>Dense </a:t>
            </a:r>
            <a:r>
              <a:rPr lang="fr-FR" dirty="0"/>
              <a:t>(prédiction à 7 unités, </a:t>
            </a:r>
            <a:r>
              <a:rPr lang="fr-FR" dirty="0" err="1"/>
              <a:t>softmax</a:t>
            </a:r>
            <a:r>
              <a:rPr lang="fr-FR" dirty="0"/>
              <a:t>)</a:t>
            </a:r>
          </a:p>
          <a:p>
            <a:pPr algn="just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DEACAA-7C2E-56A0-E1A2-A92DF9B04CE4}"/>
              </a:ext>
            </a:extLst>
          </p:cNvPr>
          <p:cNvSpPr txBox="1"/>
          <p:nvPr/>
        </p:nvSpPr>
        <p:spPr>
          <a:xfrm>
            <a:off x="1290441" y="3767005"/>
            <a:ext cx="3657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Avec Data Augmentation </a:t>
            </a:r>
            <a:r>
              <a:rPr lang="fr-FR" sz="2000" dirty="0"/>
              <a:t>: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8360668-E548-10B4-C9B2-03532576F65D}"/>
              </a:ext>
            </a:extLst>
          </p:cNvPr>
          <p:cNvSpPr txBox="1"/>
          <p:nvPr/>
        </p:nvSpPr>
        <p:spPr>
          <a:xfrm>
            <a:off x="7057704" y="5289908"/>
            <a:ext cx="43426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fr-FR" sz="2000" dirty="0"/>
              <a:t>Best Validation </a:t>
            </a:r>
            <a:r>
              <a:rPr lang="fr-FR" sz="2000" dirty="0" err="1"/>
              <a:t>Accuracy</a:t>
            </a:r>
            <a:r>
              <a:rPr lang="fr-FR" sz="2000" dirty="0"/>
              <a:t> : 0,825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2C291C-0EB1-8715-B1B1-75BD62979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09" y="4142970"/>
            <a:ext cx="5415768" cy="271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18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EDA9C-4918-DB65-AEED-B288A4C1A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B8F6B-2731-717F-7C4B-A3720475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037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Classification supervisée image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9BF6DA-7158-1A6E-6383-5418DB5B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E94DE87-FB62-4F0F-7875-FF8F639DB523}"/>
              </a:ext>
            </a:extLst>
          </p:cNvPr>
          <p:cNvSpPr txBox="1">
            <a:spLocks/>
          </p:cNvSpPr>
          <p:nvPr/>
        </p:nvSpPr>
        <p:spPr>
          <a:xfrm>
            <a:off x="609600" y="1231639"/>
            <a:ext cx="5909388" cy="5327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fr-FR" u="sng" dirty="0"/>
              <a:t>MobileNetV2 avec Data Augmentation </a:t>
            </a:r>
            <a:r>
              <a:rPr lang="fr-FR" dirty="0"/>
              <a:t>:</a:t>
            </a:r>
          </a:p>
          <a:p>
            <a:pPr marL="0" indent="0" algn="just">
              <a:buFont typeface="Arial" pitchFamily="34" charset="0"/>
              <a:buNone/>
            </a:pP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AD746B0-911A-AB7C-BD14-72E1DD717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836" y="2606187"/>
            <a:ext cx="5734202" cy="2405567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676CF1F3-724C-43C3-0915-8CFA09C654AC}"/>
              </a:ext>
            </a:extLst>
          </p:cNvPr>
          <p:cNvSpPr/>
          <p:nvPr/>
        </p:nvSpPr>
        <p:spPr>
          <a:xfrm>
            <a:off x="10039739" y="4404049"/>
            <a:ext cx="503853" cy="2332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6DEBAB-A39E-F4E5-5CC1-72D2DE3E0140}"/>
              </a:ext>
            </a:extLst>
          </p:cNvPr>
          <p:cNvSpPr txBox="1"/>
          <p:nvPr/>
        </p:nvSpPr>
        <p:spPr>
          <a:xfrm>
            <a:off x="0" y="63863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latin typeface="Palatino Linotype" panose="02040502050505030304" pitchFamily="18" charset="0"/>
              </a:rPr>
              <a:t>Conclusion</a:t>
            </a:r>
            <a:r>
              <a:rPr lang="fr-FR" sz="2400" dirty="0">
                <a:latin typeface="Palatino Linotype" panose="02040502050505030304" pitchFamily="18" charset="0"/>
              </a:rPr>
              <a:t> : bons résultats pour la classification supervisée des images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E18BB49-48E0-EAEC-9FE3-BBC7A4B5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44" y="1852926"/>
            <a:ext cx="4784148" cy="40852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111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3894-ED61-BB76-DFAC-677CFD187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73F465-43D3-63E4-4E2D-8D1BE688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037"/>
          </a:xfrm>
        </p:spPr>
        <p:txBody>
          <a:bodyPr/>
          <a:lstStyle/>
          <a:p>
            <a:r>
              <a:rPr lang="fr-FR" dirty="0">
                <a:latin typeface="Century Gothic" panose="020B0502020202020204" pitchFamily="34" charset="0"/>
              </a:rPr>
              <a:t>Collecte de produits via API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5588F2-DE7F-2643-65C5-C9A588FB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19</a:t>
            </a:fld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3185370F-464E-1DB1-42F2-B4AED352DD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75041"/>
              </p:ext>
            </p:extLst>
          </p:nvPr>
        </p:nvGraphicFramePr>
        <p:xfrm>
          <a:off x="0" y="1287624"/>
          <a:ext cx="12192000" cy="5285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34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0542"/>
          </a:xfrm>
        </p:spPr>
        <p:txBody>
          <a:bodyPr rtlCol="0"/>
          <a:lstStyle/>
          <a:p>
            <a:pPr rtl="0"/>
            <a:r>
              <a:rPr lang="fr-FR" dirty="0"/>
              <a:t>Contexte de l’analyse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5280" y="1600201"/>
            <a:ext cx="11480800" cy="4525963"/>
          </a:xfrm>
        </p:spPr>
        <p:txBody>
          <a:bodyPr rtlCol="0">
            <a:normAutofit/>
          </a:bodyPr>
          <a:lstStyle/>
          <a:p>
            <a:pPr algn="just"/>
            <a:r>
              <a:rPr lang="fr-FR" u="sng" dirty="0"/>
              <a:t>Place de Marché</a:t>
            </a:r>
            <a:r>
              <a:rPr lang="fr-FR" dirty="0"/>
              <a:t> : Entreprise qui lance une marketplace e-commerce anglophone.</a:t>
            </a:r>
          </a:p>
          <a:p>
            <a:pPr algn="just"/>
            <a:endParaRPr lang="fr-FR" dirty="0"/>
          </a:p>
          <a:p>
            <a:pPr algn="just"/>
            <a:r>
              <a:rPr lang="fr-FR" u="sng" dirty="0"/>
              <a:t>Mission 1</a:t>
            </a:r>
            <a:r>
              <a:rPr lang="fr-FR" dirty="0"/>
              <a:t> : Etudier la faisabilité d'un moteur de classification des articles en différentes catégories, à partir du texte (en anglais) et de l’image.</a:t>
            </a:r>
          </a:p>
          <a:p>
            <a:pPr algn="just"/>
            <a:endParaRPr lang="fr-FR" dirty="0"/>
          </a:p>
          <a:p>
            <a:pPr algn="just"/>
            <a:r>
              <a:rPr lang="fr-FR" u="sng" dirty="0"/>
              <a:t>Mission 2</a:t>
            </a:r>
            <a:r>
              <a:rPr lang="fr-FR" dirty="0"/>
              <a:t> : Réaliser une classification supervisée des images avec une data augmentation.</a:t>
            </a:r>
          </a:p>
          <a:p>
            <a:pPr algn="just"/>
            <a:endParaRPr lang="fr-FR" dirty="0"/>
          </a:p>
          <a:p>
            <a:pPr algn="just"/>
            <a:r>
              <a:rPr lang="fr-FR" u="sng" dirty="0"/>
              <a:t>Mission 3</a:t>
            </a:r>
            <a:r>
              <a:rPr lang="fr-FR" dirty="0"/>
              <a:t> : Tester la collecte de produits via l’API </a:t>
            </a:r>
            <a:r>
              <a:rPr lang="fr-FR" dirty="0" err="1"/>
              <a:t>Openfood</a:t>
            </a:r>
            <a:r>
              <a:rPr lang="fr-FR" dirty="0"/>
              <a:t> </a:t>
            </a:r>
            <a:r>
              <a:rPr lang="fr-FR" dirty="0" err="1"/>
              <a:t>Facts</a:t>
            </a:r>
            <a:r>
              <a:rPr lang="fr-FR" dirty="0"/>
              <a:t>.</a:t>
            </a:r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0F426B-DF7B-3580-65F9-EDEB1AF4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1381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899920"/>
            <a:ext cx="10972800" cy="4226244"/>
          </a:xfrm>
        </p:spPr>
        <p:txBody>
          <a:bodyPr rtlCol="0"/>
          <a:lstStyle/>
          <a:p>
            <a:pPr algn="just"/>
            <a:r>
              <a:rPr lang="fr-FR" dirty="0"/>
              <a:t>Les classifications non supervisées des descriptions textuelles et des images (testées indépendamment) sont faisables.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La classification supervisée des images avec une data augmentation offre de bonnes performances.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Il est possible d’augmenter notre </a:t>
            </a:r>
            <a:r>
              <a:rPr lang="fr-FR" dirty="0" err="1"/>
              <a:t>dataset</a:t>
            </a:r>
            <a:r>
              <a:rPr lang="fr-FR" dirty="0"/>
              <a:t> via l’API Open Food </a:t>
            </a:r>
            <a:r>
              <a:rPr lang="fr-FR" dirty="0" err="1"/>
              <a:t>Facts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A48F3C-91C4-7C74-81D3-BC59C3DC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6858000"/>
          </a:xfrm>
        </p:spPr>
        <p:txBody>
          <a:bodyPr rtlCol="0" anchor="ctr"/>
          <a:lstStyle/>
          <a:p>
            <a:pPr rtl="0"/>
            <a:r>
              <a:rPr lang="fr-FR" sz="6600" dirty="0"/>
              <a:t>Merci pour votre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084D91-C185-0356-D4B8-57A1DAA5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462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84903"/>
          </a:xfrm>
        </p:spPr>
        <p:txBody>
          <a:bodyPr rtlCol="0"/>
          <a:lstStyle/>
          <a:p>
            <a:pPr rtl="0"/>
            <a:r>
              <a:rPr lang="en-US" dirty="0"/>
              <a:t>Base de données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546C57-9EB4-0D14-89D6-FC857B73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3</a:t>
            </a:fld>
            <a:endParaRPr lang="fr-FR" dirty="0"/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44994333-5ED4-794B-1408-21098E27B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605382"/>
              </p:ext>
            </p:extLst>
          </p:nvPr>
        </p:nvGraphicFramePr>
        <p:xfrm>
          <a:off x="152400" y="1036321"/>
          <a:ext cx="3017520" cy="3560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7130011B-BC64-0CE2-DF0E-23712FCB6A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510710"/>
              </p:ext>
            </p:extLst>
          </p:nvPr>
        </p:nvGraphicFramePr>
        <p:xfrm>
          <a:off x="6025742" y="1006302"/>
          <a:ext cx="6166258" cy="1166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Flèche : angle droit 12">
            <a:extLst>
              <a:ext uri="{FF2B5EF4-FFF2-40B4-BE49-F238E27FC236}">
                <a16:creationId xmlns:a16="http://schemas.microsoft.com/office/drawing/2014/main" id="{47F21EEA-EAC2-56A2-3172-1CE608A62521}"/>
              </a:ext>
            </a:extLst>
          </p:cNvPr>
          <p:cNvSpPr/>
          <p:nvPr/>
        </p:nvSpPr>
        <p:spPr>
          <a:xfrm rot="5400000">
            <a:off x="1247140" y="4695109"/>
            <a:ext cx="1249680" cy="1356360"/>
          </a:xfrm>
          <a:prstGeom prst="bentUpArrow">
            <a:avLst>
              <a:gd name="adj1" fmla="val 25000"/>
              <a:gd name="adj2" fmla="val 37195"/>
              <a:gd name="adj3" fmla="val 25000"/>
            </a:avLst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>
              <a:solidFill>
                <a:sysClr val="windowText" lastClr="000000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F8FFA30-3838-A949-90E3-F9CF6CE26D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5120" y="2603976"/>
            <a:ext cx="4259621" cy="3832014"/>
          </a:xfrm>
          <a:prstGeom prst="rect">
            <a:avLst/>
          </a:prstGeom>
        </p:spPr>
      </p:pic>
      <p:graphicFrame>
        <p:nvGraphicFramePr>
          <p:cNvPr id="16" name="Diagramme 15">
            <a:extLst>
              <a:ext uri="{FF2B5EF4-FFF2-40B4-BE49-F238E27FC236}">
                <a16:creationId xmlns:a16="http://schemas.microsoft.com/office/drawing/2014/main" id="{E9085573-803C-8D32-AAE6-3C0B822ACE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7000307"/>
              </p:ext>
            </p:extLst>
          </p:nvPr>
        </p:nvGraphicFramePr>
        <p:xfrm>
          <a:off x="2814320" y="4145280"/>
          <a:ext cx="5171440" cy="322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61F6EC95-D3A8-0039-A27E-15EE2994C9C5}"/>
              </a:ext>
            </a:extLst>
          </p:cNvPr>
          <p:cNvSpPr/>
          <p:nvPr/>
        </p:nvSpPr>
        <p:spPr>
          <a:xfrm rot="16200000">
            <a:off x="8954536" y="1862789"/>
            <a:ext cx="653256" cy="61976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err="1"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textuelle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17F838-FB64-B563-125F-41931852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4</a:t>
            </a:fld>
            <a:endParaRPr lang="fr-FR" dirty="0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AD3A0343-DB6D-29C1-1B07-EA7B8F8D6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286365"/>
              </p:ext>
            </p:extLst>
          </p:nvPr>
        </p:nvGraphicFramePr>
        <p:xfrm>
          <a:off x="0" y="1302809"/>
          <a:ext cx="12192000" cy="5555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F9005-53E9-6D54-4D82-DECD489C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E59E7-8043-7189-D9EF-FFB7B279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textuelle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343D0C-846B-437C-A47E-7A721313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5</a:t>
            </a:fld>
            <a:endParaRPr lang="fr-FR" dirty="0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FEB975FD-31B3-5ADB-31B5-FEF43DA2F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904031"/>
              </p:ext>
            </p:extLst>
          </p:nvPr>
        </p:nvGraphicFramePr>
        <p:xfrm>
          <a:off x="51662" y="1439861"/>
          <a:ext cx="2819400" cy="52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EF5BBCB6-88B4-300E-C99A-54CDFA755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820493"/>
              </p:ext>
            </p:extLst>
          </p:nvPr>
        </p:nvGraphicFramePr>
        <p:xfrm>
          <a:off x="51662" y="1965852"/>
          <a:ext cx="12088676" cy="4423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1303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DD1F7-BF27-52E4-A5F8-8AF67059B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F96FD-7AF2-7321-8581-612D6C86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textuelle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517075-4265-5C97-4F70-4FDCEB92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6</a:t>
            </a:fld>
            <a:endParaRPr lang="fr-FR" dirty="0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5CFC0BCC-8A56-2C20-8928-AC9747E5E3A7}"/>
              </a:ext>
            </a:extLst>
          </p:cNvPr>
          <p:cNvGraphicFramePr/>
          <p:nvPr/>
        </p:nvGraphicFramePr>
        <p:xfrm>
          <a:off x="51662" y="1439861"/>
          <a:ext cx="2819400" cy="52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e 3">
            <a:extLst>
              <a:ext uri="{FF2B5EF4-FFF2-40B4-BE49-F238E27FC236}">
                <a16:creationId xmlns:a16="http://schemas.microsoft.com/office/drawing/2014/main" id="{4334624F-8909-2415-46AB-48ABF2CA20FB}"/>
              </a:ext>
            </a:extLst>
          </p:cNvPr>
          <p:cNvGrpSpPr/>
          <p:nvPr/>
        </p:nvGrpSpPr>
        <p:grpSpPr>
          <a:xfrm>
            <a:off x="51662" y="1439861"/>
            <a:ext cx="2237430" cy="525991"/>
            <a:chOff x="4123216" y="1156284"/>
            <a:chExt cx="1426860" cy="998756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6E275017-8557-FE5B-86AA-06A1363C11B4}"/>
                </a:ext>
              </a:extLst>
            </p:cNvPr>
            <p:cNvSpPr/>
            <p:nvPr/>
          </p:nvSpPr>
          <p:spPr>
            <a:xfrm>
              <a:off x="4123216" y="1156284"/>
              <a:ext cx="1426860" cy="99875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Rectangle : coins arrondis 4">
              <a:extLst>
                <a:ext uri="{FF2B5EF4-FFF2-40B4-BE49-F238E27FC236}">
                  <a16:creationId xmlns:a16="http://schemas.microsoft.com/office/drawing/2014/main" id="{5C533857-8BED-7BD0-6FF4-E8D4DD99620B}"/>
                </a:ext>
              </a:extLst>
            </p:cNvPr>
            <p:cNvSpPr txBox="1"/>
            <p:nvPr/>
          </p:nvSpPr>
          <p:spPr>
            <a:xfrm>
              <a:off x="4171980" y="1205048"/>
              <a:ext cx="1329332" cy="9012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kern="1200" dirty="0">
                  <a:solidFill>
                    <a:schemeClr val="tx1"/>
                  </a:solidFill>
                </a:rPr>
                <a:t>Vectorisation</a:t>
              </a: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4BFAE64C-C366-8267-4CC0-7EC453F4E21C}"/>
              </a:ext>
            </a:extLst>
          </p:cNvPr>
          <p:cNvSpPr txBox="1"/>
          <p:nvPr/>
        </p:nvSpPr>
        <p:spPr>
          <a:xfrm>
            <a:off x="128128" y="2102904"/>
            <a:ext cx="8101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u="sng" dirty="0">
                <a:latin typeface="Palatino Linotype" panose="02040502050505030304" pitchFamily="18" charset="0"/>
              </a:rPr>
              <a:t>5 méthodes testées :</a:t>
            </a:r>
            <a:endParaRPr lang="fr-FR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5A9A8AB9-0F24-E1C8-2BAC-6CA46C16F0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197041"/>
              </p:ext>
            </p:extLst>
          </p:nvPr>
        </p:nvGraphicFramePr>
        <p:xfrm>
          <a:off x="609600" y="2509325"/>
          <a:ext cx="3952240" cy="429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Légende : encadrée à une bordure 10">
            <a:extLst>
              <a:ext uri="{FF2B5EF4-FFF2-40B4-BE49-F238E27FC236}">
                <a16:creationId xmlns:a16="http://schemas.microsoft.com/office/drawing/2014/main" id="{2E432FF4-4A67-3E7D-4F92-E662C8B9D7F7}"/>
              </a:ext>
            </a:extLst>
          </p:cNvPr>
          <p:cNvSpPr/>
          <p:nvPr/>
        </p:nvSpPr>
        <p:spPr>
          <a:xfrm>
            <a:off x="6014720" y="1968755"/>
            <a:ext cx="3519312" cy="792870"/>
          </a:xfrm>
          <a:prstGeom prst="accentCallout1">
            <a:avLst>
              <a:gd name="adj1" fmla="val 50786"/>
              <a:gd name="adj2" fmla="val -8333"/>
              <a:gd name="adj3" fmla="val 117626"/>
              <a:gd name="adj4" fmla="val -41797"/>
            </a:avLst>
          </a:prstGeom>
          <a:solidFill>
            <a:schemeClr val="bg2">
              <a:lumMod val="75000"/>
            </a:schemeClr>
          </a:solidFill>
          <a:ln cmpd="sng">
            <a:solidFill>
              <a:schemeClr val="bg2">
                <a:lumMod val="75000"/>
              </a:schemeClr>
            </a:solidFill>
            <a:prstDash val="solid"/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19312"/>
                      <a:gd name="connsiteY0" fmla="*/ 0 h 792870"/>
                      <a:gd name="connsiteX1" fmla="*/ 551359 w 3519312"/>
                      <a:gd name="connsiteY1" fmla="*/ 0 h 792870"/>
                      <a:gd name="connsiteX2" fmla="*/ 1032332 w 3519312"/>
                      <a:gd name="connsiteY2" fmla="*/ 0 h 792870"/>
                      <a:gd name="connsiteX3" fmla="*/ 1689270 w 3519312"/>
                      <a:gd name="connsiteY3" fmla="*/ 0 h 792870"/>
                      <a:gd name="connsiteX4" fmla="*/ 2240629 w 3519312"/>
                      <a:gd name="connsiteY4" fmla="*/ 0 h 792870"/>
                      <a:gd name="connsiteX5" fmla="*/ 2791988 w 3519312"/>
                      <a:gd name="connsiteY5" fmla="*/ 0 h 792870"/>
                      <a:gd name="connsiteX6" fmla="*/ 3519312 w 3519312"/>
                      <a:gd name="connsiteY6" fmla="*/ 0 h 792870"/>
                      <a:gd name="connsiteX7" fmla="*/ 3519312 w 3519312"/>
                      <a:gd name="connsiteY7" fmla="*/ 380578 h 792870"/>
                      <a:gd name="connsiteX8" fmla="*/ 3519312 w 3519312"/>
                      <a:gd name="connsiteY8" fmla="*/ 792870 h 792870"/>
                      <a:gd name="connsiteX9" fmla="*/ 3003146 w 3519312"/>
                      <a:gd name="connsiteY9" fmla="*/ 792870 h 792870"/>
                      <a:gd name="connsiteX10" fmla="*/ 2416594 w 3519312"/>
                      <a:gd name="connsiteY10" fmla="*/ 792870 h 792870"/>
                      <a:gd name="connsiteX11" fmla="*/ 1830042 w 3519312"/>
                      <a:gd name="connsiteY11" fmla="*/ 792870 h 792870"/>
                      <a:gd name="connsiteX12" fmla="*/ 1278683 w 3519312"/>
                      <a:gd name="connsiteY12" fmla="*/ 792870 h 792870"/>
                      <a:gd name="connsiteX13" fmla="*/ 621745 w 3519312"/>
                      <a:gd name="connsiteY13" fmla="*/ 792870 h 792870"/>
                      <a:gd name="connsiteX14" fmla="*/ 0 w 3519312"/>
                      <a:gd name="connsiteY14" fmla="*/ 792870 h 792870"/>
                      <a:gd name="connsiteX15" fmla="*/ 0 w 3519312"/>
                      <a:gd name="connsiteY15" fmla="*/ 412292 h 792870"/>
                      <a:gd name="connsiteX16" fmla="*/ 0 w 3519312"/>
                      <a:gd name="connsiteY16" fmla="*/ 0 h 792870"/>
                      <a:gd name="connsiteX0" fmla="*/ -293264 w 3519312"/>
                      <a:gd name="connsiteY0" fmla="*/ 0 h 792870"/>
                      <a:gd name="connsiteX1" fmla="*/ -293264 w 3519312"/>
                      <a:gd name="connsiteY1" fmla="*/ 380578 h 792870"/>
                      <a:gd name="connsiteX2" fmla="*/ -293264 w 3519312"/>
                      <a:gd name="connsiteY2" fmla="*/ 792870 h 792870"/>
                      <a:gd name="connsiteX3" fmla="*/ -293264 w 3519312"/>
                      <a:gd name="connsiteY3" fmla="*/ 420221 h 792870"/>
                      <a:gd name="connsiteX4" fmla="*/ -293264 w 3519312"/>
                      <a:gd name="connsiteY4" fmla="*/ 0 h 792870"/>
                      <a:gd name="connsiteX0" fmla="*/ -293264 w 3519312"/>
                      <a:gd name="connsiteY0" fmla="*/ 148663 h 792870"/>
                      <a:gd name="connsiteX1" fmla="*/ -831719 w 3519312"/>
                      <a:gd name="connsiteY1" fmla="*/ 527754 h 792870"/>
                      <a:gd name="connsiteX2" fmla="*/ -1349058 w 3519312"/>
                      <a:gd name="connsiteY2" fmla="*/ 891979 h 792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19312" h="792870" stroke="0" extrusionOk="0">
                        <a:moveTo>
                          <a:pt x="0" y="0"/>
                        </a:moveTo>
                        <a:cubicBezTo>
                          <a:pt x="181093" y="-13491"/>
                          <a:pt x="428379" y="-22408"/>
                          <a:pt x="551359" y="0"/>
                        </a:cubicBezTo>
                        <a:cubicBezTo>
                          <a:pt x="674339" y="22408"/>
                          <a:pt x="805988" y="2134"/>
                          <a:pt x="1032332" y="0"/>
                        </a:cubicBezTo>
                        <a:cubicBezTo>
                          <a:pt x="1258676" y="-2134"/>
                          <a:pt x="1534283" y="3378"/>
                          <a:pt x="1689270" y="0"/>
                        </a:cubicBezTo>
                        <a:cubicBezTo>
                          <a:pt x="1844257" y="-3378"/>
                          <a:pt x="2065843" y="21016"/>
                          <a:pt x="2240629" y="0"/>
                        </a:cubicBezTo>
                        <a:cubicBezTo>
                          <a:pt x="2415415" y="-21016"/>
                          <a:pt x="2660515" y="27256"/>
                          <a:pt x="2791988" y="0"/>
                        </a:cubicBezTo>
                        <a:cubicBezTo>
                          <a:pt x="2923461" y="-27256"/>
                          <a:pt x="3274449" y="-33008"/>
                          <a:pt x="3519312" y="0"/>
                        </a:cubicBezTo>
                        <a:cubicBezTo>
                          <a:pt x="3512053" y="125003"/>
                          <a:pt x="3517427" y="207066"/>
                          <a:pt x="3519312" y="380578"/>
                        </a:cubicBezTo>
                        <a:cubicBezTo>
                          <a:pt x="3521197" y="554090"/>
                          <a:pt x="3535695" y="616537"/>
                          <a:pt x="3519312" y="792870"/>
                        </a:cubicBezTo>
                        <a:cubicBezTo>
                          <a:pt x="3394084" y="807324"/>
                          <a:pt x="3171081" y="800703"/>
                          <a:pt x="3003146" y="792870"/>
                        </a:cubicBezTo>
                        <a:cubicBezTo>
                          <a:pt x="2835211" y="785037"/>
                          <a:pt x="2611289" y="800544"/>
                          <a:pt x="2416594" y="792870"/>
                        </a:cubicBezTo>
                        <a:cubicBezTo>
                          <a:pt x="2221899" y="785196"/>
                          <a:pt x="2063384" y="798359"/>
                          <a:pt x="1830042" y="792870"/>
                        </a:cubicBezTo>
                        <a:cubicBezTo>
                          <a:pt x="1596700" y="787381"/>
                          <a:pt x="1448877" y="778442"/>
                          <a:pt x="1278683" y="792870"/>
                        </a:cubicBezTo>
                        <a:cubicBezTo>
                          <a:pt x="1108489" y="807298"/>
                          <a:pt x="842916" y="800862"/>
                          <a:pt x="621745" y="792870"/>
                        </a:cubicBezTo>
                        <a:cubicBezTo>
                          <a:pt x="400574" y="784878"/>
                          <a:pt x="155325" y="817049"/>
                          <a:pt x="0" y="792870"/>
                        </a:cubicBezTo>
                        <a:cubicBezTo>
                          <a:pt x="7353" y="657103"/>
                          <a:pt x="16243" y="543478"/>
                          <a:pt x="0" y="412292"/>
                        </a:cubicBezTo>
                        <a:cubicBezTo>
                          <a:pt x="-16243" y="281106"/>
                          <a:pt x="-6962" y="161030"/>
                          <a:pt x="0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0"/>
                        </a:moveTo>
                        <a:cubicBezTo>
                          <a:pt x="-302901" y="96195"/>
                          <a:pt x="-291040" y="224234"/>
                          <a:pt x="-293264" y="380578"/>
                        </a:cubicBezTo>
                        <a:cubicBezTo>
                          <a:pt x="-295488" y="536922"/>
                          <a:pt x="-302286" y="663778"/>
                          <a:pt x="-293264" y="792870"/>
                        </a:cubicBezTo>
                        <a:cubicBezTo>
                          <a:pt x="-291543" y="685404"/>
                          <a:pt x="-298376" y="542794"/>
                          <a:pt x="-293264" y="420221"/>
                        </a:cubicBezTo>
                        <a:cubicBezTo>
                          <a:pt x="-288152" y="297648"/>
                          <a:pt x="-307766" y="181469"/>
                          <a:pt x="-293264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148663"/>
                        </a:moveTo>
                        <a:cubicBezTo>
                          <a:pt x="-394029" y="236937"/>
                          <a:pt x="-689850" y="418745"/>
                          <a:pt x="-831719" y="527754"/>
                        </a:cubicBezTo>
                        <a:cubicBezTo>
                          <a:pt x="-973588" y="636763"/>
                          <a:pt x="-1127158" y="744859"/>
                          <a:pt x="-1349058" y="891979"/>
                        </a:cubicBezTo>
                      </a:path>
                      <a:path w="3519312" h="792870" fill="none" stroke="0" extrusionOk="0">
                        <a:moveTo>
                          <a:pt x="-293264" y="0"/>
                        </a:moveTo>
                        <a:cubicBezTo>
                          <a:pt x="-296564" y="129193"/>
                          <a:pt x="-285926" y="276298"/>
                          <a:pt x="-293264" y="388506"/>
                        </a:cubicBezTo>
                        <a:cubicBezTo>
                          <a:pt x="-300602" y="500714"/>
                          <a:pt x="-296216" y="699628"/>
                          <a:pt x="-293264" y="792870"/>
                        </a:cubicBezTo>
                        <a:cubicBezTo>
                          <a:pt x="-290975" y="670221"/>
                          <a:pt x="-308097" y="547932"/>
                          <a:pt x="-293264" y="412292"/>
                        </a:cubicBezTo>
                        <a:cubicBezTo>
                          <a:pt x="-278431" y="276652"/>
                          <a:pt x="-295218" y="130368"/>
                          <a:pt x="-293264" y="0"/>
                        </a:cubicBezTo>
                        <a:close/>
                      </a:path>
                      <a:path w="3519312" h="792870" fill="none" stroke="0" extrusionOk="0">
                        <a:moveTo>
                          <a:pt x="-293264" y="148663"/>
                        </a:moveTo>
                        <a:cubicBezTo>
                          <a:pt x="-557988" y="332933"/>
                          <a:pt x="-659357" y="423273"/>
                          <a:pt x="-831719" y="527754"/>
                        </a:cubicBezTo>
                        <a:cubicBezTo>
                          <a:pt x="-1004081" y="632235"/>
                          <a:pt x="-1228018" y="776488"/>
                          <a:pt x="-1349058" y="89197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Comptage de mots</a:t>
            </a:r>
          </a:p>
        </p:txBody>
      </p:sp>
      <p:sp>
        <p:nvSpPr>
          <p:cNvPr id="16" name="Légende : encadrée à une bordure 15">
            <a:extLst>
              <a:ext uri="{FF2B5EF4-FFF2-40B4-BE49-F238E27FC236}">
                <a16:creationId xmlns:a16="http://schemas.microsoft.com/office/drawing/2014/main" id="{92EB8B21-58B9-E891-BD5D-66B8119A1CE7}"/>
              </a:ext>
            </a:extLst>
          </p:cNvPr>
          <p:cNvSpPr/>
          <p:nvPr/>
        </p:nvSpPr>
        <p:spPr>
          <a:xfrm>
            <a:off x="6014720" y="3890792"/>
            <a:ext cx="4663440" cy="792870"/>
          </a:xfrm>
          <a:prstGeom prst="accentCallout1">
            <a:avLst>
              <a:gd name="adj1" fmla="val 52067"/>
              <a:gd name="adj2" fmla="val -8622"/>
              <a:gd name="adj3" fmla="val 54836"/>
              <a:gd name="adj4" fmla="val -36890"/>
            </a:avLst>
          </a:prstGeom>
          <a:solidFill>
            <a:schemeClr val="bg2">
              <a:lumMod val="75000"/>
            </a:schemeClr>
          </a:solidFill>
          <a:ln cmpd="sng">
            <a:solidFill>
              <a:schemeClr val="bg2">
                <a:lumMod val="75000"/>
              </a:schemeClr>
            </a:solidFill>
            <a:prstDash val="solid"/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19312"/>
                      <a:gd name="connsiteY0" fmla="*/ 0 h 792870"/>
                      <a:gd name="connsiteX1" fmla="*/ 551359 w 3519312"/>
                      <a:gd name="connsiteY1" fmla="*/ 0 h 792870"/>
                      <a:gd name="connsiteX2" fmla="*/ 1032332 w 3519312"/>
                      <a:gd name="connsiteY2" fmla="*/ 0 h 792870"/>
                      <a:gd name="connsiteX3" fmla="*/ 1689270 w 3519312"/>
                      <a:gd name="connsiteY3" fmla="*/ 0 h 792870"/>
                      <a:gd name="connsiteX4" fmla="*/ 2240629 w 3519312"/>
                      <a:gd name="connsiteY4" fmla="*/ 0 h 792870"/>
                      <a:gd name="connsiteX5" fmla="*/ 2791988 w 3519312"/>
                      <a:gd name="connsiteY5" fmla="*/ 0 h 792870"/>
                      <a:gd name="connsiteX6" fmla="*/ 3519312 w 3519312"/>
                      <a:gd name="connsiteY6" fmla="*/ 0 h 792870"/>
                      <a:gd name="connsiteX7" fmla="*/ 3519312 w 3519312"/>
                      <a:gd name="connsiteY7" fmla="*/ 380578 h 792870"/>
                      <a:gd name="connsiteX8" fmla="*/ 3519312 w 3519312"/>
                      <a:gd name="connsiteY8" fmla="*/ 792870 h 792870"/>
                      <a:gd name="connsiteX9" fmla="*/ 3003146 w 3519312"/>
                      <a:gd name="connsiteY9" fmla="*/ 792870 h 792870"/>
                      <a:gd name="connsiteX10" fmla="*/ 2416594 w 3519312"/>
                      <a:gd name="connsiteY10" fmla="*/ 792870 h 792870"/>
                      <a:gd name="connsiteX11" fmla="*/ 1830042 w 3519312"/>
                      <a:gd name="connsiteY11" fmla="*/ 792870 h 792870"/>
                      <a:gd name="connsiteX12" fmla="*/ 1278683 w 3519312"/>
                      <a:gd name="connsiteY12" fmla="*/ 792870 h 792870"/>
                      <a:gd name="connsiteX13" fmla="*/ 621745 w 3519312"/>
                      <a:gd name="connsiteY13" fmla="*/ 792870 h 792870"/>
                      <a:gd name="connsiteX14" fmla="*/ 0 w 3519312"/>
                      <a:gd name="connsiteY14" fmla="*/ 792870 h 792870"/>
                      <a:gd name="connsiteX15" fmla="*/ 0 w 3519312"/>
                      <a:gd name="connsiteY15" fmla="*/ 412292 h 792870"/>
                      <a:gd name="connsiteX16" fmla="*/ 0 w 3519312"/>
                      <a:gd name="connsiteY16" fmla="*/ 0 h 792870"/>
                      <a:gd name="connsiteX0" fmla="*/ -293264 w 3519312"/>
                      <a:gd name="connsiteY0" fmla="*/ 0 h 792870"/>
                      <a:gd name="connsiteX1" fmla="*/ -293264 w 3519312"/>
                      <a:gd name="connsiteY1" fmla="*/ 380578 h 792870"/>
                      <a:gd name="connsiteX2" fmla="*/ -293264 w 3519312"/>
                      <a:gd name="connsiteY2" fmla="*/ 792870 h 792870"/>
                      <a:gd name="connsiteX3" fmla="*/ -293264 w 3519312"/>
                      <a:gd name="connsiteY3" fmla="*/ 420221 h 792870"/>
                      <a:gd name="connsiteX4" fmla="*/ -293264 w 3519312"/>
                      <a:gd name="connsiteY4" fmla="*/ 0 h 792870"/>
                      <a:gd name="connsiteX0" fmla="*/ -293264 w 3519312"/>
                      <a:gd name="connsiteY0" fmla="*/ 148663 h 792870"/>
                      <a:gd name="connsiteX1" fmla="*/ -831719 w 3519312"/>
                      <a:gd name="connsiteY1" fmla="*/ 527754 h 792870"/>
                      <a:gd name="connsiteX2" fmla="*/ -1349058 w 3519312"/>
                      <a:gd name="connsiteY2" fmla="*/ 891979 h 792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19312" h="792870" stroke="0" extrusionOk="0">
                        <a:moveTo>
                          <a:pt x="0" y="0"/>
                        </a:moveTo>
                        <a:cubicBezTo>
                          <a:pt x="181093" y="-13491"/>
                          <a:pt x="428379" y="-22408"/>
                          <a:pt x="551359" y="0"/>
                        </a:cubicBezTo>
                        <a:cubicBezTo>
                          <a:pt x="674339" y="22408"/>
                          <a:pt x="805988" y="2134"/>
                          <a:pt x="1032332" y="0"/>
                        </a:cubicBezTo>
                        <a:cubicBezTo>
                          <a:pt x="1258676" y="-2134"/>
                          <a:pt x="1534283" y="3378"/>
                          <a:pt x="1689270" y="0"/>
                        </a:cubicBezTo>
                        <a:cubicBezTo>
                          <a:pt x="1844257" y="-3378"/>
                          <a:pt x="2065843" y="21016"/>
                          <a:pt x="2240629" y="0"/>
                        </a:cubicBezTo>
                        <a:cubicBezTo>
                          <a:pt x="2415415" y="-21016"/>
                          <a:pt x="2660515" y="27256"/>
                          <a:pt x="2791988" y="0"/>
                        </a:cubicBezTo>
                        <a:cubicBezTo>
                          <a:pt x="2923461" y="-27256"/>
                          <a:pt x="3274449" y="-33008"/>
                          <a:pt x="3519312" y="0"/>
                        </a:cubicBezTo>
                        <a:cubicBezTo>
                          <a:pt x="3512053" y="125003"/>
                          <a:pt x="3517427" y="207066"/>
                          <a:pt x="3519312" y="380578"/>
                        </a:cubicBezTo>
                        <a:cubicBezTo>
                          <a:pt x="3521197" y="554090"/>
                          <a:pt x="3535695" y="616537"/>
                          <a:pt x="3519312" y="792870"/>
                        </a:cubicBezTo>
                        <a:cubicBezTo>
                          <a:pt x="3394084" y="807324"/>
                          <a:pt x="3171081" y="800703"/>
                          <a:pt x="3003146" y="792870"/>
                        </a:cubicBezTo>
                        <a:cubicBezTo>
                          <a:pt x="2835211" y="785037"/>
                          <a:pt x="2611289" y="800544"/>
                          <a:pt x="2416594" y="792870"/>
                        </a:cubicBezTo>
                        <a:cubicBezTo>
                          <a:pt x="2221899" y="785196"/>
                          <a:pt x="2063384" y="798359"/>
                          <a:pt x="1830042" y="792870"/>
                        </a:cubicBezTo>
                        <a:cubicBezTo>
                          <a:pt x="1596700" y="787381"/>
                          <a:pt x="1448877" y="778442"/>
                          <a:pt x="1278683" y="792870"/>
                        </a:cubicBezTo>
                        <a:cubicBezTo>
                          <a:pt x="1108489" y="807298"/>
                          <a:pt x="842916" y="800862"/>
                          <a:pt x="621745" y="792870"/>
                        </a:cubicBezTo>
                        <a:cubicBezTo>
                          <a:pt x="400574" y="784878"/>
                          <a:pt x="155325" y="817049"/>
                          <a:pt x="0" y="792870"/>
                        </a:cubicBezTo>
                        <a:cubicBezTo>
                          <a:pt x="7353" y="657103"/>
                          <a:pt x="16243" y="543478"/>
                          <a:pt x="0" y="412292"/>
                        </a:cubicBezTo>
                        <a:cubicBezTo>
                          <a:pt x="-16243" y="281106"/>
                          <a:pt x="-6962" y="161030"/>
                          <a:pt x="0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0"/>
                        </a:moveTo>
                        <a:cubicBezTo>
                          <a:pt x="-302901" y="96195"/>
                          <a:pt x="-291040" y="224234"/>
                          <a:pt x="-293264" y="380578"/>
                        </a:cubicBezTo>
                        <a:cubicBezTo>
                          <a:pt x="-295488" y="536922"/>
                          <a:pt x="-302286" y="663778"/>
                          <a:pt x="-293264" y="792870"/>
                        </a:cubicBezTo>
                        <a:cubicBezTo>
                          <a:pt x="-291543" y="685404"/>
                          <a:pt x="-298376" y="542794"/>
                          <a:pt x="-293264" y="420221"/>
                        </a:cubicBezTo>
                        <a:cubicBezTo>
                          <a:pt x="-288152" y="297648"/>
                          <a:pt x="-307766" y="181469"/>
                          <a:pt x="-293264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148663"/>
                        </a:moveTo>
                        <a:cubicBezTo>
                          <a:pt x="-394029" y="236937"/>
                          <a:pt x="-689850" y="418745"/>
                          <a:pt x="-831719" y="527754"/>
                        </a:cubicBezTo>
                        <a:cubicBezTo>
                          <a:pt x="-973588" y="636763"/>
                          <a:pt x="-1127158" y="744859"/>
                          <a:pt x="-1349058" y="891979"/>
                        </a:cubicBezTo>
                      </a:path>
                      <a:path w="3519312" h="792870" fill="none" stroke="0" extrusionOk="0">
                        <a:moveTo>
                          <a:pt x="-293264" y="0"/>
                        </a:moveTo>
                        <a:cubicBezTo>
                          <a:pt x="-296564" y="129193"/>
                          <a:pt x="-285926" y="276298"/>
                          <a:pt x="-293264" y="388506"/>
                        </a:cubicBezTo>
                        <a:cubicBezTo>
                          <a:pt x="-300602" y="500714"/>
                          <a:pt x="-296216" y="699628"/>
                          <a:pt x="-293264" y="792870"/>
                        </a:cubicBezTo>
                        <a:cubicBezTo>
                          <a:pt x="-290975" y="670221"/>
                          <a:pt x="-308097" y="547932"/>
                          <a:pt x="-293264" y="412292"/>
                        </a:cubicBezTo>
                        <a:cubicBezTo>
                          <a:pt x="-278431" y="276652"/>
                          <a:pt x="-295218" y="130368"/>
                          <a:pt x="-293264" y="0"/>
                        </a:cubicBezTo>
                        <a:close/>
                      </a:path>
                      <a:path w="3519312" h="792870" fill="none" stroke="0" extrusionOk="0">
                        <a:moveTo>
                          <a:pt x="-293264" y="148663"/>
                        </a:moveTo>
                        <a:cubicBezTo>
                          <a:pt x="-557988" y="332933"/>
                          <a:pt x="-659357" y="423273"/>
                          <a:pt x="-831719" y="527754"/>
                        </a:cubicBezTo>
                        <a:cubicBezTo>
                          <a:pt x="-1004081" y="632235"/>
                          <a:pt x="-1228018" y="776488"/>
                          <a:pt x="-1349058" y="89197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Transformation des mots en vecteurs</a:t>
            </a:r>
          </a:p>
          <a:p>
            <a:pPr algn="ctr"/>
            <a:r>
              <a:rPr lang="fr-FR" sz="2000" dirty="0"/>
              <a:t>Capture de la sémantique lexicale</a:t>
            </a:r>
          </a:p>
        </p:txBody>
      </p:sp>
      <p:sp>
        <p:nvSpPr>
          <p:cNvPr id="17" name="Légende : encadrée à une bordure 16">
            <a:extLst>
              <a:ext uri="{FF2B5EF4-FFF2-40B4-BE49-F238E27FC236}">
                <a16:creationId xmlns:a16="http://schemas.microsoft.com/office/drawing/2014/main" id="{31814A11-DEDD-FF56-E97C-6CF140542162}"/>
              </a:ext>
            </a:extLst>
          </p:cNvPr>
          <p:cNvSpPr/>
          <p:nvPr/>
        </p:nvSpPr>
        <p:spPr>
          <a:xfrm>
            <a:off x="6014720" y="5527040"/>
            <a:ext cx="5720080" cy="855274"/>
          </a:xfrm>
          <a:prstGeom prst="accentCallout1">
            <a:avLst>
              <a:gd name="adj1" fmla="val 52067"/>
              <a:gd name="adj2" fmla="val -8622"/>
              <a:gd name="adj3" fmla="val -16924"/>
              <a:gd name="adj4" fmla="val -26871"/>
            </a:avLst>
          </a:prstGeom>
          <a:solidFill>
            <a:schemeClr val="bg2">
              <a:lumMod val="75000"/>
            </a:schemeClr>
          </a:solidFill>
          <a:ln cmpd="sng">
            <a:solidFill>
              <a:schemeClr val="bg2">
                <a:lumMod val="75000"/>
              </a:schemeClr>
            </a:solidFill>
            <a:prstDash val="solid"/>
            <a:headEnd type="triangle" w="lg" len="med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19312"/>
                      <a:gd name="connsiteY0" fmla="*/ 0 h 792870"/>
                      <a:gd name="connsiteX1" fmla="*/ 551359 w 3519312"/>
                      <a:gd name="connsiteY1" fmla="*/ 0 h 792870"/>
                      <a:gd name="connsiteX2" fmla="*/ 1032332 w 3519312"/>
                      <a:gd name="connsiteY2" fmla="*/ 0 h 792870"/>
                      <a:gd name="connsiteX3" fmla="*/ 1689270 w 3519312"/>
                      <a:gd name="connsiteY3" fmla="*/ 0 h 792870"/>
                      <a:gd name="connsiteX4" fmla="*/ 2240629 w 3519312"/>
                      <a:gd name="connsiteY4" fmla="*/ 0 h 792870"/>
                      <a:gd name="connsiteX5" fmla="*/ 2791988 w 3519312"/>
                      <a:gd name="connsiteY5" fmla="*/ 0 h 792870"/>
                      <a:gd name="connsiteX6" fmla="*/ 3519312 w 3519312"/>
                      <a:gd name="connsiteY6" fmla="*/ 0 h 792870"/>
                      <a:gd name="connsiteX7" fmla="*/ 3519312 w 3519312"/>
                      <a:gd name="connsiteY7" fmla="*/ 380578 h 792870"/>
                      <a:gd name="connsiteX8" fmla="*/ 3519312 w 3519312"/>
                      <a:gd name="connsiteY8" fmla="*/ 792870 h 792870"/>
                      <a:gd name="connsiteX9" fmla="*/ 3003146 w 3519312"/>
                      <a:gd name="connsiteY9" fmla="*/ 792870 h 792870"/>
                      <a:gd name="connsiteX10" fmla="*/ 2416594 w 3519312"/>
                      <a:gd name="connsiteY10" fmla="*/ 792870 h 792870"/>
                      <a:gd name="connsiteX11" fmla="*/ 1830042 w 3519312"/>
                      <a:gd name="connsiteY11" fmla="*/ 792870 h 792870"/>
                      <a:gd name="connsiteX12" fmla="*/ 1278683 w 3519312"/>
                      <a:gd name="connsiteY12" fmla="*/ 792870 h 792870"/>
                      <a:gd name="connsiteX13" fmla="*/ 621745 w 3519312"/>
                      <a:gd name="connsiteY13" fmla="*/ 792870 h 792870"/>
                      <a:gd name="connsiteX14" fmla="*/ 0 w 3519312"/>
                      <a:gd name="connsiteY14" fmla="*/ 792870 h 792870"/>
                      <a:gd name="connsiteX15" fmla="*/ 0 w 3519312"/>
                      <a:gd name="connsiteY15" fmla="*/ 412292 h 792870"/>
                      <a:gd name="connsiteX16" fmla="*/ 0 w 3519312"/>
                      <a:gd name="connsiteY16" fmla="*/ 0 h 792870"/>
                      <a:gd name="connsiteX0" fmla="*/ -293264 w 3519312"/>
                      <a:gd name="connsiteY0" fmla="*/ 0 h 792870"/>
                      <a:gd name="connsiteX1" fmla="*/ -293264 w 3519312"/>
                      <a:gd name="connsiteY1" fmla="*/ 380578 h 792870"/>
                      <a:gd name="connsiteX2" fmla="*/ -293264 w 3519312"/>
                      <a:gd name="connsiteY2" fmla="*/ 792870 h 792870"/>
                      <a:gd name="connsiteX3" fmla="*/ -293264 w 3519312"/>
                      <a:gd name="connsiteY3" fmla="*/ 420221 h 792870"/>
                      <a:gd name="connsiteX4" fmla="*/ -293264 w 3519312"/>
                      <a:gd name="connsiteY4" fmla="*/ 0 h 792870"/>
                      <a:gd name="connsiteX0" fmla="*/ -293264 w 3519312"/>
                      <a:gd name="connsiteY0" fmla="*/ 148663 h 792870"/>
                      <a:gd name="connsiteX1" fmla="*/ -831719 w 3519312"/>
                      <a:gd name="connsiteY1" fmla="*/ 527754 h 792870"/>
                      <a:gd name="connsiteX2" fmla="*/ -1349058 w 3519312"/>
                      <a:gd name="connsiteY2" fmla="*/ 891979 h 7928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19312" h="792870" stroke="0" extrusionOk="0">
                        <a:moveTo>
                          <a:pt x="0" y="0"/>
                        </a:moveTo>
                        <a:cubicBezTo>
                          <a:pt x="181093" y="-13491"/>
                          <a:pt x="428379" y="-22408"/>
                          <a:pt x="551359" y="0"/>
                        </a:cubicBezTo>
                        <a:cubicBezTo>
                          <a:pt x="674339" y="22408"/>
                          <a:pt x="805988" y="2134"/>
                          <a:pt x="1032332" y="0"/>
                        </a:cubicBezTo>
                        <a:cubicBezTo>
                          <a:pt x="1258676" y="-2134"/>
                          <a:pt x="1534283" y="3378"/>
                          <a:pt x="1689270" y="0"/>
                        </a:cubicBezTo>
                        <a:cubicBezTo>
                          <a:pt x="1844257" y="-3378"/>
                          <a:pt x="2065843" y="21016"/>
                          <a:pt x="2240629" y="0"/>
                        </a:cubicBezTo>
                        <a:cubicBezTo>
                          <a:pt x="2415415" y="-21016"/>
                          <a:pt x="2660515" y="27256"/>
                          <a:pt x="2791988" y="0"/>
                        </a:cubicBezTo>
                        <a:cubicBezTo>
                          <a:pt x="2923461" y="-27256"/>
                          <a:pt x="3274449" y="-33008"/>
                          <a:pt x="3519312" y="0"/>
                        </a:cubicBezTo>
                        <a:cubicBezTo>
                          <a:pt x="3512053" y="125003"/>
                          <a:pt x="3517427" y="207066"/>
                          <a:pt x="3519312" y="380578"/>
                        </a:cubicBezTo>
                        <a:cubicBezTo>
                          <a:pt x="3521197" y="554090"/>
                          <a:pt x="3535695" y="616537"/>
                          <a:pt x="3519312" y="792870"/>
                        </a:cubicBezTo>
                        <a:cubicBezTo>
                          <a:pt x="3394084" y="807324"/>
                          <a:pt x="3171081" y="800703"/>
                          <a:pt x="3003146" y="792870"/>
                        </a:cubicBezTo>
                        <a:cubicBezTo>
                          <a:pt x="2835211" y="785037"/>
                          <a:pt x="2611289" y="800544"/>
                          <a:pt x="2416594" y="792870"/>
                        </a:cubicBezTo>
                        <a:cubicBezTo>
                          <a:pt x="2221899" y="785196"/>
                          <a:pt x="2063384" y="798359"/>
                          <a:pt x="1830042" y="792870"/>
                        </a:cubicBezTo>
                        <a:cubicBezTo>
                          <a:pt x="1596700" y="787381"/>
                          <a:pt x="1448877" y="778442"/>
                          <a:pt x="1278683" y="792870"/>
                        </a:cubicBezTo>
                        <a:cubicBezTo>
                          <a:pt x="1108489" y="807298"/>
                          <a:pt x="842916" y="800862"/>
                          <a:pt x="621745" y="792870"/>
                        </a:cubicBezTo>
                        <a:cubicBezTo>
                          <a:pt x="400574" y="784878"/>
                          <a:pt x="155325" y="817049"/>
                          <a:pt x="0" y="792870"/>
                        </a:cubicBezTo>
                        <a:cubicBezTo>
                          <a:pt x="7353" y="657103"/>
                          <a:pt x="16243" y="543478"/>
                          <a:pt x="0" y="412292"/>
                        </a:cubicBezTo>
                        <a:cubicBezTo>
                          <a:pt x="-16243" y="281106"/>
                          <a:pt x="-6962" y="161030"/>
                          <a:pt x="0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0"/>
                        </a:moveTo>
                        <a:cubicBezTo>
                          <a:pt x="-302901" y="96195"/>
                          <a:pt x="-291040" y="224234"/>
                          <a:pt x="-293264" y="380578"/>
                        </a:cubicBezTo>
                        <a:cubicBezTo>
                          <a:pt x="-295488" y="536922"/>
                          <a:pt x="-302286" y="663778"/>
                          <a:pt x="-293264" y="792870"/>
                        </a:cubicBezTo>
                        <a:cubicBezTo>
                          <a:pt x="-291543" y="685404"/>
                          <a:pt x="-298376" y="542794"/>
                          <a:pt x="-293264" y="420221"/>
                        </a:cubicBezTo>
                        <a:cubicBezTo>
                          <a:pt x="-288152" y="297648"/>
                          <a:pt x="-307766" y="181469"/>
                          <a:pt x="-293264" y="0"/>
                        </a:cubicBezTo>
                        <a:close/>
                      </a:path>
                      <a:path w="3519312" h="792870" fill="none" extrusionOk="0">
                        <a:moveTo>
                          <a:pt x="-293264" y="148663"/>
                        </a:moveTo>
                        <a:cubicBezTo>
                          <a:pt x="-394029" y="236937"/>
                          <a:pt x="-689850" y="418745"/>
                          <a:pt x="-831719" y="527754"/>
                        </a:cubicBezTo>
                        <a:cubicBezTo>
                          <a:pt x="-973588" y="636763"/>
                          <a:pt x="-1127158" y="744859"/>
                          <a:pt x="-1349058" y="891979"/>
                        </a:cubicBezTo>
                      </a:path>
                      <a:path w="3519312" h="792870" fill="none" stroke="0" extrusionOk="0">
                        <a:moveTo>
                          <a:pt x="-293264" y="0"/>
                        </a:moveTo>
                        <a:cubicBezTo>
                          <a:pt x="-296564" y="129193"/>
                          <a:pt x="-285926" y="276298"/>
                          <a:pt x="-293264" y="388506"/>
                        </a:cubicBezTo>
                        <a:cubicBezTo>
                          <a:pt x="-300602" y="500714"/>
                          <a:pt x="-296216" y="699628"/>
                          <a:pt x="-293264" y="792870"/>
                        </a:cubicBezTo>
                        <a:cubicBezTo>
                          <a:pt x="-290975" y="670221"/>
                          <a:pt x="-308097" y="547932"/>
                          <a:pt x="-293264" y="412292"/>
                        </a:cubicBezTo>
                        <a:cubicBezTo>
                          <a:pt x="-278431" y="276652"/>
                          <a:pt x="-295218" y="130368"/>
                          <a:pt x="-293264" y="0"/>
                        </a:cubicBezTo>
                        <a:close/>
                      </a:path>
                      <a:path w="3519312" h="792870" fill="none" stroke="0" extrusionOk="0">
                        <a:moveTo>
                          <a:pt x="-293264" y="148663"/>
                        </a:moveTo>
                        <a:cubicBezTo>
                          <a:pt x="-557988" y="332933"/>
                          <a:pt x="-659357" y="423273"/>
                          <a:pt x="-831719" y="527754"/>
                        </a:cubicBezTo>
                        <a:cubicBezTo>
                          <a:pt x="-1004081" y="632235"/>
                          <a:pt x="-1228018" y="776488"/>
                          <a:pt x="-1349058" y="891979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/>
              <a:t>Réseaux pré-entrainés sur beaucoup de données</a:t>
            </a:r>
          </a:p>
          <a:p>
            <a:pPr algn="ctr"/>
            <a:r>
              <a:rPr lang="fr-FR" sz="2000" dirty="0"/>
              <a:t>Architecture Transformers</a:t>
            </a:r>
          </a:p>
        </p:txBody>
      </p:sp>
    </p:spTree>
    <p:extLst>
      <p:ext uri="{BB962C8B-B14F-4D97-AF65-F5344CB8AC3E}">
        <p14:creationId xmlns:p14="http://schemas.microsoft.com/office/powerpoint/2010/main" val="424590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15AC6-5B21-9811-5E17-029873A41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688AC-75FC-672C-7691-90D2F678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textuelle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F0E7FD9-BB69-0F5E-9291-2460F09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7</a:t>
            </a:fld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79DF882-1A15-0321-7ED7-69B229E16746}"/>
              </a:ext>
            </a:extLst>
          </p:cNvPr>
          <p:cNvGrpSpPr/>
          <p:nvPr/>
        </p:nvGrpSpPr>
        <p:grpSpPr>
          <a:xfrm>
            <a:off x="0" y="1453167"/>
            <a:ext cx="3698239" cy="499378"/>
            <a:chOff x="5382569" y="2278217"/>
            <a:chExt cx="1657355" cy="998756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79DB0049-B3CD-55F7-3087-B89AD4D45F9F}"/>
                </a:ext>
              </a:extLst>
            </p:cNvPr>
            <p:cNvSpPr/>
            <p:nvPr/>
          </p:nvSpPr>
          <p:spPr>
            <a:xfrm>
              <a:off x="5382569" y="2278217"/>
              <a:ext cx="1657355" cy="99875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 : coins arrondis 4">
              <a:extLst>
                <a:ext uri="{FF2B5EF4-FFF2-40B4-BE49-F238E27FC236}">
                  <a16:creationId xmlns:a16="http://schemas.microsoft.com/office/drawing/2014/main" id="{A4920280-F28A-D3BC-1D4E-382751B85520}"/>
                </a:ext>
              </a:extLst>
            </p:cNvPr>
            <p:cNvSpPr txBox="1"/>
            <p:nvPr/>
          </p:nvSpPr>
          <p:spPr>
            <a:xfrm>
              <a:off x="5431333" y="2326981"/>
              <a:ext cx="1559827" cy="9012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400" dirty="0">
                  <a:solidFill>
                    <a:schemeClr val="tx1"/>
                  </a:solidFill>
                </a:rPr>
                <a:t>Réduction de dimension</a:t>
              </a:r>
            </a:p>
          </p:txBody>
        </p:sp>
      </p:grpSp>
      <p:graphicFrame>
        <p:nvGraphicFramePr>
          <p:cNvPr id="14" name="Diagramme 13">
            <a:extLst>
              <a:ext uri="{FF2B5EF4-FFF2-40B4-BE49-F238E27FC236}">
                <a16:creationId xmlns:a16="http://schemas.microsoft.com/office/drawing/2014/main" id="{93E1AB02-FF5B-9E0E-901F-152D23CDD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106434"/>
              </p:ext>
            </p:extLst>
          </p:nvPr>
        </p:nvGraphicFramePr>
        <p:xfrm>
          <a:off x="108812" y="2102903"/>
          <a:ext cx="3894228" cy="280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roupe 18">
            <a:extLst>
              <a:ext uri="{FF2B5EF4-FFF2-40B4-BE49-F238E27FC236}">
                <a16:creationId xmlns:a16="http://schemas.microsoft.com/office/drawing/2014/main" id="{2017A9D0-7DF1-EA1B-D084-3F2B76348CB5}"/>
              </a:ext>
            </a:extLst>
          </p:cNvPr>
          <p:cNvGrpSpPr/>
          <p:nvPr/>
        </p:nvGrpSpPr>
        <p:grpSpPr>
          <a:xfrm>
            <a:off x="3393440" y="5828031"/>
            <a:ext cx="3894229" cy="487680"/>
            <a:chOff x="6784795" y="3380234"/>
            <a:chExt cx="1843746" cy="998756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F1730E2A-4C1F-B405-0B63-820E22B017F5}"/>
                </a:ext>
              </a:extLst>
            </p:cNvPr>
            <p:cNvSpPr/>
            <p:nvPr/>
          </p:nvSpPr>
          <p:spPr>
            <a:xfrm>
              <a:off x="6784795" y="3380234"/>
              <a:ext cx="1843746" cy="99875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1" name="Rectangle : coins arrondis 4">
              <a:extLst>
                <a:ext uri="{FF2B5EF4-FFF2-40B4-BE49-F238E27FC236}">
                  <a16:creationId xmlns:a16="http://schemas.microsoft.com/office/drawing/2014/main" id="{CFBAD9E8-CF6D-9692-AE1B-B653B03E6F66}"/>
                </a:ext>
              </a:extLst>
            </p:cNvPr>
            <p:cNvSpPr txBox="1"/>
            <p:nvPr/>
          </p:nvSpPr>
          <p:spPr>
            <a:xfrm>
              <a:off x="6833559" y="3428998"/>
              <a:ext cx="1746218" cy="9012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dirty="0">
                  <a:solidFill>
                    <a:schemeClr val="tx1"/>
                  </a:solidFill>
                </a:rPr>
                <a:t>Clustering  non supervisé</a:t>
              </a:r>
            </a:p>
          </p:txBody>
        </p:sp>
      </p:grpSp>
      <p:sp>
        <p:nvSpPr>
          <p:cNvPr id="22" name="Flèche : angle droit 21">
            <a:extLst>
              <a:ext uri="{FF2B5EF4-FFF2-40B4-BE49-F238E27FC236}">
                <a16:creationId xmlns:a16="http://schemas.microsoft.com/office/drawing/2014/main" id="{F042C567-8678-E233-7303-9FB1B401C530}"/>
              </a:ext>
            </a:extLst>
          </p:cNvPr>
          <p:cNvSpPr/>
          <p:nvPr/>
        </p:nvSpPr>
        <p:spPr>
          <a:xfrm rot="5400000">
            <a:off x="1972944" y="5037457"/>
            <a:ext cx="1195069" cy="1442721"/>
          </a:xfrm>
          <a:prstGeom prst="bentUpArrow">
            <a:avLst>
              <a:gd name="adj1" fmla="val 32840"/>
              <a:gd name="adj2" fmla="val 25000"/>
              <a:gd name="adj3" fmla="val 37480"/>
            </a:avLst>
          </a:prstGeom>
          <a:solidFill>
            <a:schemeClr val="accent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-8039823"/>
              <a:satOff val="16083"/>
              <a:lumOff val="681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AD62513-38A3-E585-3437-EF15EA2BA54A}"/>
              </a:ext>
            </a:extLst>
          </p:cNvPr>
          <p:cNvSpPr txBox="1"/>
          <p:nvPr/>
        </p:nvSpPr>
        <p:spPr>
          <a:xfrm>
            <a:off x="3393440" y="6356351"/>
            <a:ext cx="3972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1800" b="0" i="1" dirty="0"/>
              <a:t>K-</a:t>
            </a:r>
            <a:r>
              <a:rPr lang="fr-FR" sz="1800" b="0" i="1" dirty="0" err="1"/>
              <a:t>Means</a:t>
            </a:r>
            <a:r>
              <a:rPr lang="fr-FR" sz="1800" b="0" i="1" dirty="0"/>
              <a:t> : 7 catégories</a:t>
            </a:r>
            <a:endParaRPr lang="fr-FR" sz="1600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006598-582C-322E-0D03-267A879BDCC4}"/>
              </a:ext>
            </a:extLst>
          </p:cNvPr>
          <p:cNvGrpSpPr/>
          <p:nvPr/>
        </p:nvGrpSpPr>
        <p:grpSpPr>
          <a:xfrm>
            <a:off x="7300269" y="1428785"/>
            <a:ext cx="2514699" cy="499378"/>
            <a:chOff x="8234648" y="4467550"/>
            <a:chExt cx="1426860" cy="998756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BA155247-BA9E-C4B7-7E22-60AD2F151B1D}"/>
                </a:ext>
              </a:extLst>
            </p:cNvPr>
            <p:cNvSpPr/>
            <p:nvPr/>
          </p:nvSpPr>
          <p:spPr>
            <a:xfrm>
              <a:off x="8234648" y="4467550"/>
              <a:ext cx="1426860" cy="998756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7" name="Rectangle : coins arrondis 4">
              <a:extLst>
                <a:ext uri="{FF2B5EF4-FFF2-40B4-BE49-F238E27FC236}">
                  <a16:creationId xmlns:a16="http://schemas.microsoft.com/office/drawing/2014/main" id="{33266677-F14C-583A-CF02-6FECC663F49C}"/>
                </a:ext>
              </a:extLst>
            </p:cNvPr>
            <p:cNvSpPr txBox="1"/>
            <p:nvPr/>
          </p:nvSpPr>
          <p:spPr>
            <a:xfrm>
              <a:off x="8283412" y="4516314"/>
              <a:ext cx="1329332" cy="9012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2400" dirty="0">
                  <a:solidFill>
                    <a:schemeClr val="tx1"/>
                  </a:solidFill>
                </a:rPr>
                <a:t>Visualisation</a:t>
              </a:r>
            </a:p>
          </p:txBody>
        </p:sp>
      </p:grpSp>
      <p:sp>
        <p:nvSpPr>
          <p:cNvPr id="29" name="Flèche : angle droit 28">
            <a:extLst>
              <a:ext uri="{FF2B5EF4-FFF2-40B4-BE49-F238E27FC236}">
                <a16:creationId xmlns:a16="http://schemas.microsoft.com/office/drawing/2014/main" id="{DFCF2680-CA49-6A6C-D7D9-BC03959C33B7}"/>
              </a:ext>
            </a:extLst>
          </p:cNvPr>
          <p:cNvSpPr/>
          <p:nvPr/>
        </p:nvSpPr>
        <p:spPr>
          <a:xfrm>
            <a:off x="7452085" y="5161283"/>
            <a:ext cx="1442721" cy="1130617"/>
          </a:xfrm>
          <a:prstGeom prst="bentUpArrow">
            <a:avLst>
              <a:gd name="adj1" fmla="val 33739"/>
              <a:gd name="adj2" fmla="val 25000"/>
              <a:gd name="adj3" fmla="val 37480"/>
            </a:avLst>
          </a:pr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2">
            <a:schemeClr val="accent1">
              <a:tint val="50000"/>
              <a:hueOff val="-8039823"/>
              <a:satOff val="16083"/>
              <a:lumOff val="681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1C3E5C-11D0-969C-3879-A89515448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90" y="2143446"/>
            <a:ext cx="7703510" cy="280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78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13219-20D7-FF5E-89EB-0F17BCD2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D3EBE-EAE6-2491-E101-76203A9B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textuelle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78E1A3-22CD-E9CC-E086-A53C4C7B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8</a:t>
            </a:fld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DA79E6E-E2DF-1302-A870-F584AAF77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41185"/>
              </p:ext>
            </p:extLst>
          </p:nvPr>
        </p:nvGraphicFramePr>
        <p:xfrm>
          <a:off x="300238" y="2257700"/>
          <a:ext cx="337312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2480">
                  <a:extLst>
                    <a:ext uri="{9D8B030D-6E8A-4147-A177-3AD203B41FA5}">
                      <a16:colId xmlns:a16="http://schemas.microsoft.com/office/drawing/2014/main" val="280404272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502597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Méthodes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43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CountVectorizer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0.356</a:t>
                      </a:r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0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Tf-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idf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0.432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31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Word2Vec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0.279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503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60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0.348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178526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E68A8B75-16D1-CBB1-5751-A23E717D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037" y="1793023"/>
            <a:ext cx="8083681" cy="294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B05E425-A844-0936-6C2B-7F8A336597EB}"/>
              </a:ext>
            </a:extLst>
          </p:cNvPr>
          <p:cNvSpPr txBox="1"/>
          <p:nvPr/>
        </p:nvSpPr>
        <p:spPr>
          <a:xfrm>
            <a:off x="0" y="548323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u="sng" dirty="0">
                <a:latin typeface="Palatino Linotype" panose="02040502050505030304" pitchFamily="18" charset="0"/>
              </a:rPr>
              <a:t>Conclusion</a:t>
            </a:r>
            <a:r>
              <a:rPr lang="fr-FR" sz="2400" dirty="0">
                <a:latin typeface="Palatino Linotype" panose="02040502050505030304" pitchFamily="18" charset="0"/>
              </a:rPr>
              <a:t> : classification textuelle automatique faisable</a:t>
            </a:r>
          </a:p>
        </p:txBody>
      </p:sp>
    </p:spTree>
    <p:extLst>
      <p:ext uri="{BB962C8B-B14F-4D97-AF65-F5344CB8AC3E}">
        <p14:creationId xmlns:p14="http://schemas.microsoft.com/office/powerpoint/2010/main" val="250112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710BC-3FC3-ABAF-86C7-9BD27ECD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B905D-B350-C9A3-C023-140C563C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302809"/>
          </a:xfrm>
        </p:spPr>
        <p:txBody>
          <a:bodyPr rtlCol="0"/>
          <a:lstStyle/>
          <a:p>
            <a:pPr rtl="0"/>
            <a:r>
              <a:rPr lang="fr-FR" dirty="0">
                <a:latin typeface="Century Gothic" panose="020B0502020202020204" pitchFamily="34" charset="0"/>
              </a:rPr>
              <a:t>Etude de faisabilité – </a:t>
            </a:r>
            <a:br>
              <a:rPr lang="fr-FR" dirty="0">
                <a:latin typeface="Century Gothic" panose="020B0502020202020204" pitchFamily="34" charset="0"/>
              </a:rPr>
            </a:br>
            <a:r>
              <a:rPr lang="fr-FR" dirty="0">
                <a:latin typeface="Century Gothic" panose="020B0502020202020204" pitchFamily="34" charset="0"/>
              </a:rPr>
              <a:t>Classification image automatique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14382C-4E0C-0697-23B8-68C6497B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fr-FR" smtClean="0"/>
              <a:pPr/>
              <a:t>9</a:t>
            </a:fld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8D583C3E-5192-CA98-E4AD-284FDE49E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917352"/>
              </p:ext>
            </p:extLst>
          </p:nvPr>
        </p:nvGraphicFramePr>
        <p:xfrm>
          <a:off x="0" y="1302809"/>
          <a:ext cx="12192000" cy="5555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706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ésentation de l’entrepri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404_TF03460510" id="{6FB526F7-CAA9-421B-8A48-CED31689DA4E}" vid="{5A95AF9E-7961-4D70-8B83-D2A3AC537DC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réunion d’entreprise</Template>
  <TotalTime>25446</TotalTime>
  <Words>731</Words>
  <Application>Microsoft Office PowerPoint</Application>
  <PresentationFormat>Grand écran</PresentationFormat>
  <Paragraphs>251</Paragraphs>
  <Slides>21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Courier New</vt:lpstr>
      <vt:lpstr>Palatino Linotype</vt:lpstr>
      <vt:lpstr>Présentation de l’entreprise</vt:lpstr>
      <vt:lpstr>OpenClassrooms Formation IA Engineer</vt:lpstr>
      <vt:lpstr>Contexte de l’analyse</vt:lpstr>
      <vt:lpstr>Base de données</vt:lpstr>
      <vt:lpstr>Etude de faisabilité –  Classification textuelle automatique</vt:lpstr>
      <vt:lpstr>Etude de faisabilité –  Classification textuelle automatique</vt:lpstr>
      <vt:lpstr>Etude de faisabilité –  Classification textuelle automatique</vt:lpstr>
      <vt:lpstr>Etude de faisabilité –  Classification textuelle automatique</vt:lpstr>
      <vt:lpstr>Etude de faisabilité –  Classification textuelle automatique</vt:lpstr>
      <vt:lpstr>Etude de faisabilité –  Classification image automatique</vt:lpstr>
      <vt:lpstr>Etude de faisabilité –  Classification image automatique</vt:lpstr>
      <vt:lpstr>Etude de faisabilité –  Classification image automatique</vt:lpstr>
      <vt:lpstr>Etude de faisabilité –  Classification image automatique</vt:lpstr>
      <vt:lpstr>Etude de faisabilité –  Classification image automatique</vt:lpstr>
      <vt:lpstr>Classification supervisée image</vt:lpstr>
      <vt:lpstr>Classification supervisée image</vt:lpstr>
      <vt:lpstr>Classification supervisée image</vt:lpstr>
      <vt:lpstr>Classification supervisée image</vt:lpstr>
      <vt:lpstr>Classification supervisée image</vt:lpstr>
      <vt:lpstr>Collecte de produits via API</vt:lpstr>
      <vt:lpstr>Conclusion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Céline LESUR</dc:creator>
  <cp:lastModifiedBy>Céline LESUR</cp:lastModifiedBy>
  <cp:revision>87</cp:revision>
  <dcterms:created xsi:type="dcterms:W3CDTF">2024-09-26T09:00:01Z</dcterms:created>
  <dcterms:modified xsi:type="dcterms:W3CDTF">2024-12-18T14:32:59Z</dcterms:modified>
</cp:coreProperties>
</file>