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8" r:id="rId11"/>
    <p:sldId id="269" r:id="rId12"/>
    <p:sldId id="271" r:id="rId13"/>
    <p:sldId id="270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>
      <p:cViewPr varScale="1">
        <p:scale>
          <a:sx n="78" d="100"/>
          <a:sy n="78" d="100"/>
        </p:scale>
        <p:origin x="16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27B6E-1128-4464-8938-3D942D1AF29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00962-B01D-4CF0-BF60-F14742756240}">
      <dgm:prSet phldrT="[Texte]" custT="1"/>
      <dgm:spPr/>
      <dgm:t>
        <a:bodyPr/>
        <a:lstStyle/>
        <a:p>
          <a:r>
            <a:rPr lang="fr-FR" altLang="ko-K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rPr>
            <a:t>1 600 000 tweets</a:t>
          </a:r>
          <a:endParaRPr lang="fr-FR" sz="2000" dirty="0"/>
        </a:p>
      </dgm:t>
    </dgm:pt>
    <dgm:pt modelId="{1D38317C-39EE-4FA9-84B3-933A5C790660}" type="parTrans" cxnId="{E2A70C41-0776-4B4C-AE16-21D1D577E50E}">
      <dgm:prSet/>
      <dgm:spPr/>
      <dgm:t>
        <a:bodyPr/>
        <a:lstStyle/>
        <a:p>
          <a:endParaRPr lang="fr-FR"/>
        </a:p>
      </dgm:t>
    </dgm:pt>
    <dgm:pt modelId="{0F4EA672-B42A-47EB-B4FB-68EB6B6F2DF9}" type="sibTrans" cxnId="{E2A70C41-0776-4B4C-AE16-21D1D577E50E}">
      <dgm:prSet/>
      <dgm:spPr/>
      <dgm:t>
        <a:bodyPr/>
        <a:lstStyle/>
        <a:p>
          <a:endParaRPr lang="fr-FR"/>
        </a:p>
      </dgm:t>
    </dgm:pt>
    <dgm:pt modelId="{EC0C0699-A00F-47B7-8ACA-7084D2589E16}">
      <dgm:prSet phldrT="[Texte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Entrainement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128 000 </a:t>
          </a:r>
          <a:r>
            <a:rPr lang="fr-FR" altLang="ko-K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tweets</a:t>
          </a:r>
          <a:endParaRPr lang="fr-FR" sz="2000" kern="1200" dirty="0">
            <a:solidFill>
              <a:srgbClr val="FFFFFF"/>
            </a:solidFill>
            <a:latin typeface="Verdana" panose="020B0604030504040204" pitchFamily="34" charset="0"/>
            <a:ea typeface="굴림" panose="020B0600000101010101" pitchFamily="34" charset="-127"/>
            <a:cs typeface="+mn-cs"/>
          </a:endParaRPr>
        </a:p>
      </dgm:t>
    </dgm:pt>
    <dgm:pt modelId="{4FEEA5B2-1706-4A82-838C-B7D351EF0FB0}" type="parTrans" cxnId="{DE25D913-66DD-4980-B27C-2407FFE352B6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EE030835-9700-47E3-822F-A98072475044}" type="sibTrans" cxnId="{DE25D913-66DD-4980-B27C-2407FFE352B6}">
      <dgm:prSet/>
      <dgm:spPr/>
      <dgm:t>
        <a:bodyPr/>
        <a:lstStyle/>
        <a:p>
          <a:endParaRPr lang="fr-FR"/>
        </a:p>
      </dgm:t>
    </dgm:pt>
    <dgm:pt modelId="{724B20E6-0079-4484-BC69-6E0EBBDDF895}">
      <dgm:prSet phldrT="[Texte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Validation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32 000 </a:t>
          </a:r>
          <a:r>
            <a:rPr lang="fr-FR" altLang="ko-K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tweets</a:t>
          </a:r>
          <a:endParaRPr lang="fr-FR" sz="2000" kern="1200" dirty="0">
            <a:solidFill>
              <a:srgbClr val="FFFFFF"/>
            </a:solidFill>
            <a:latin typeface="Verdana" panose="020B0604030504040204" pitchFamily="34" charset="0"/>
            <a:ea typeface="굴림" panose="020B0600000101010101" pitchFamily="34" charset="-127"/>
            <a:cs typeface="+mn-cs"/>
          </a:endParaRPr>
        </a:p>
      </dgm:t>
    </dgm:pt>
    <dgm:pt modelId="{6B569117-127B-4A5B-B4DF-BDBE108C6132}" type="parTrans" cxnId="{B7AF5FAA-41D4-43B9-81BB-7B29A2E26BE2}">
      <dgm:prSet/>
      <dgm:spPr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C0696768-B8FC-4B27-A067-C86BE0E56D33}" type="sibTrans" cxnId="{B7AF5FAA-41D4-43B9-81BB-7B29A2E26BE2}">
      <dgm:prSet/>
      <dgm:spPr/>
      <dgm:t>
        <a:bodyPr/>
        <a:lstStyle/>
        <a:p>
          <a:endParaRPr lang="fr-FR"/>
        </a:p>
      </dgm:t>
    </dgm:pt>
    <dgm:pt modelId="{DB676357-6479-4712-9323-BF434D629F2E}">
      <dgm:prSet phldrT="[Texte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Test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40 000 </a:t>
          </a:r>
          <a:r>
            <a:rPr lang="fr-FR" altLang="ko-K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tweets</a:t>
          </a:r>
          <a:endParaRPr lang="fr-FR" sz="2000" kern="1200" dirty="0">
            <a:solidFill>
              <a:srgbClr val="FFFFFF"/>
            </a:solidFill>
            <a:latin typeface="Verdana" panose="020B0604030504040204" pitchFamily="34" charset="0"/>
            <a:ea typeface="굴림" panose="020B0600000101010101" pitchFamily="34" charset="-127"/>
            <a:cs typeface="+mn-cs"/>
          </a:endParaRPr>
        </a:p>
      </dgm:t>
    </dgm:pt>
    <dgm:pt modelId="{00A5FFF6-427E-41FA-8D4A-258376219520}" type="parTrans" cxnId="{CA258C5A-7D22-4338-A25B-85A025D7A526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BB8B2FDA-9A63-48C3-BE92-D7E4A033B3FD}" type="sibTrans" cxnId="{CA258C5A-7D22-4338-A25B-85A025D7A526}">
      <dgm:prSet/>
      <dgm:spPr/>
      <dgm:t>
        <a:bodyPr/>
        <a:lstStyle/>
        <a:p>
          <a:endParaRPr lang="fr-FR"/>
        </a:p>
      </dgm:t>
    </dgm:pt>
    <dgm:pt modelId="{34C1FA42-5465-40DE-ADF9-79A187084689}" type="pres">
      <dgm:prSet presAssocID="{5D027B6E-1128-4464-8938-3D942D1AF2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EADCA4-720F-4AB2-8F84-926057A1BC49}" type="pres">
      <dgm:prSet presAssocID="{4BC00962-B01D-4CF0-BF60-F14742756240}" presName="hierRoot1" presStyleCnt="0">
        <dgm:presLayoutVars>
          <dgm:hierBranch val="init"/>
        </dgm:presLayoutVars>
      </dgm:prSet>
      <dgm:spPr/>
    </dgm:pt>
    <dgm:pt modelId="{28356018-959F-4384-9762-E214332B1684}" type="pres">
      <dgm:prSet presAssocID="{4BC00962-B01D-4CF0-BF60-F14742756240}" presName="rootComposite1" presStyleCnt="0"/>
      <dgm:spPr/>
    </dgm:pt>
    <dgm:pt modelId="{8F60C833-50D3-4932-83A0-87B28CE1751D}" type="pres">
      <dgm:prSet presAssocID="{4BC00962-B01D-4CF0-BF60-F14742756240}" presName="rootText1" presStyleLbl="node0" presStyleIdx="0" presStyleCnt="1" custScaleX="110933" custScaleY="56798" custLinFactNeighborX="7935" custLinFactNeighborY="169">
        <dgm:presLayoutVars>
          <dgm:chPref val="3"/>
        </dgm:presLayoutVars>
      </dgm:prSet>
      <dgm:spPr/>
    </dgm:pt>
    <dgm:pt modelId="{CE59310F-0E58-4CE9-90F2-F419AFD5CF95}" type="pres">
      <dgm:prSet presAssocID="{4BC00962-B01D-4CF0-BF60-F14742756240}" presName="rootConnector1" presStyleLbl="node1" presStyleIdx="0" presStyleCnt="0"/>
      <dgm:spPr/>
    </dgm:pt>
    <dgm:pt modelId="{894C252A-1249-4D64-AFD5-9A90D73F4475}" type="pres">
      <dgm:prSet presAssocID="{4BC00962-B01D-4CF0-BF60-F14742756240}" presName="hierChild2" presStyleCnt="0"/>
      <dgm:spPr/>
    </dgm:pt>
    <dgm:pt modelId="{7807B25A-76C0-4BEB-9528-FD4A4BB912CB}" type="pres">
      <dgm:prSet presAssocID="{4FEEA5B2-1706-4A82-838C-B7D351EF0FB0}" presName="Name37" presStyleLbl="parChTrans1D2" presStyleIdx="0" presStyleCnt="3"/>
      <dgm:spPr/>
    </dgm:pt>
    <dgm:pt modelId="{4A09CE16-5F15-4441-AA50-B5D8AEA5F496}" type="pres">
      <dgm:prSet presAssocID="{EC0C0699-A00F-47B7-8ACA-7084D2589E16}" presName="hierRoot2" presStyleCnt="0">
        <dgm:presLayoutVars>
          <dgm:hierBranch val="init"/>
        </dgm:presLayoutVars>
      </dgm:prSet>
      <dgm:spPr/>
    </dgm:pt>
    <dgm:pt modelId="{129DD308-4235-465F-AEFC-89A821AD8DBC}" type="pres">
      <dgm:prSet presAssocID="{EC0C0699-A00F-47B7-8ACA-7084D2589E16}" presName="rootComposite" presStyleCnt="0"/>
      <dgm:spPr/>
    </dgm:pt>
    <dgm:pt modelId="{97091CF7-EE7D-47AC-8496-53CAC180976C}" type="pres">
      <dgm:prSet presAssocID="{EC0C0699-A00F-47B7-8ACA-7084D2589E16}" presName="rootText" presStyleLbl="node2" presStyleIdx="0" presStyleCnt="3" custScaleX="98767" custScaleY="56039">
        <dgm:presLayoutVars>
          <dgm:chPref val="3"/>
        </dgm:presLayoutVars>
      </dgm:prSet>
      <dgm:spPr/>
    </dgm:pt>
    <dgm:pt modelId="{877E4D21-864C-4842-AEA6-6AD06130E8B3}" type="pres">
      <dgm:prSet presAssocID="{EC0C0699-A00F-47B7-8ACA-7084D2589E16}" presName="rootConnector" presStyleLbl="node2" presStyleIdx="0" presStyleCnt="3"/>
      <dgm:spPr/>
    </dgm:pt>
    <dgm:pt modelId="{959B3234-8E0E-4289-BA92-3D43EAF025E3}" type="pres">
      <dgm:prSet presAssocID="{EC0C0699-A00F-47B7-8ACA-7084D2589E16}" presName="hierChild4" presStyleCnt="0"/>
      <dgm:spPr/>
    </dgm:pt>
    <dgm:pt modelId="{26E3E7C9-B210-4EDF-861F-0F3E64635D43}" type="pres">
      <dgm:prSet presAssocID="{EC0C0699-A00F-47B7-8ACA-7084D2589E16}" presName="hierChild5" presStyleCnt="0"/>
      <dgm:spPr/>
    </dgm:pt>
    <dgm:pt modelId="{852D1B74-0F70-4E79-9B86-6E00D95299F2}" type="pres">
      <dgm:prSet presAssocID="{6B569117-127B-4A5B-B4DF-BDBE108C6132}" presName="Name37" presStyleLbl="parChTrans1D2" presStyleIdx="1" presStyleCnt="3"/>
      <dgm:spPr/>
    </dgm:pt>
    <dgm:pt modelId="{6016DA72-865A-4C91-B6F5-7015DD664E6C}" type="pres">
      <dgm:prSet presAssocID="{724B20E6-0079-4484-BC69-6E0EBBDDF895}" presName="hierRoot2" presStyleCnt="0">
        <dgm:presLayoutVars>
          <dgm:hierBranch val="init"/>
        </dgm:presLayoutVars>
      </dgm:prSet>
      <dgm:spPr/>
    </dgm:pt>
    <dgm:pt modelId="{4CEF9BCC-823F-4F7C-99E0-0A091F3FE80A}" type="pres">
      <dgm:prSet presAssocID="{724B20E6-0079-4484-BC69-6E0EBBDDF895}" presName="rootComposite" presStyleCnt="0"/>
      <dgm:spPr/>
    </dgm:pt>
    <dgm:pt modelId="{69C3E3C7-D3EE-4B65-A369-F55D6BAC2A1F}" type="pres">
      <dgm:prSet presAssocID="{724B20E6-0079-4484-BC69-6E0EBBDDF895}" presName="rootText" presStyleLbl="node2" presStyleIdx="1" presStyleCnt="3" custScaleX="94503" custScaleY="56778" custLinFactNeighborX="-1077">
        <dgm:presLayoutVars>
          <dgm:chPref val="3"/>
        </dgm:presLayoutVars>
      </dgm:prSet>
      <dgm:spPr/>
    </dgm:pt>
    <dgm:pt modelId="{22EB64CE-E5CA-4B6B-9858-ECE5DF7795CF}" type="pres">
      <dgm:prSet presAssocID="{724B20E6-0079-4484-BC69-6E0EBBDDF895}" presName="rootConnector" presStyleLbl="node2" presStyleIdx="1" presStyleCnt="3"/>
      <dgm:spPr/>
    </dgm:pt>
    <dgm:pt modelId="{D37F6455-EEA8-43BB-B6E8-921E91FA1E89}" type="pres">
      <dgm:prSet presAssocID="{724B20E6-0079-4484-BC69-6E0EBBDDF895}" presName="hierChild4" presStyleCnt="0"/>
      <dgm:spPr/>
    </dgm:pt>
    <dgm:pt modelId="{25027A0C-1339-4CE2-B047-802B3EA1F117}" type="pres">
      <dgm:prSet presAssocID="{724B20E6-0079-4484-BC69-6E0EBBDDF895}" presName="hierChild5" presStyleCnt="0"/>
      <dgm:spPr/>
    </dgm:pt>
    <dgm:pt modelId="{4060571F-C193-45D3-81EC-F767187DD627}" type="pres">
      <dgm:prSet presAssocID="{00A5FFF6-427E-41FA-8D4A-258376219520}" presName="Name37" presStyleLbl="parChTrans1D2" presStyleIdx="2" presStyleCnt="3"/>
      <dgm:spPr/>
    </dgm:pt>
    <dgm:pt modelId="{CBF71E9E-E36E-4F55-9780-E26F295E4248}" type="pres">
      <dgm:prSet presAssocID="{DB676357-6479-4712-9323-BF434D629F2E}" presName="hierRoot2" presStyleCnt="0">
        <dgm:presLayoutVars>
          <dgm:hierBranch val="init"/>
        </dgm:presLayoutVars>
      </dgm:prSet>
      <dgm:spPr/>
    </dgm:pt>
    <dgm:pt modelId="{19FBF643-E66F-4420-A830-252FC0BDE6F3}" type="pres">
      <dgm:prSet presAssocID="{DB676357-6479-4712-9323-BF434D629F2E}" presName="rootComposite" presStyleCnt="0"/>
      <dgm:spPr/>
    </dgm:pt>
    <dgm:pt modelId="{39561EF7-AA6B-4D60-9D04-E9F032B0A03E}" type="pres">
      <dgm:prSet presAssocID="{DB676357-6479-4712-9323-BF434D629F2E}" presName="rootText" presStyleLbl="node2" presStyleIdx="2" presStyleCnt="3" custScaleX="81328" custScaleY="55888" custLinFactNeighborX="-3018">
        <dgm:presLayoutVars>
          <dgm:chPref val="3"/>
        </dgm:presLayoutVars>
      </dgm:prSet>
      <dgm:spPr/>
    </dgm:pt>
    <dgm:pt modelId="{247521BC-8DB6-458C-8FB0-8FAFF10C0C42}" type="pres">
      <dgm:prSet presAssocID="{DB676357-6479-4712-9323-BF434D629F2E}" presName="rootConnector" presStyleLbl="node2" presStyleIdx="2" presStyleCnt="3"/>
      <dgm:spPr/>
    </dgm:pt>
    <dgm:pt modelId="{04857762-DD35-4CA8-BE36-85946A5C6EC4}" type="pres">
      <dgm:prSet presAssocID="{DB676357-6479-4712-9323-BF434D629F2E}" presName="hierChild4" presStyleCnt="0"/>
      <dgm:spPr/>
    </dgm:pt>
    <dgm:pt modelId="{BD07C428-32C0-4BA5-92A4-B45711E6797C}" type="pres">
      <dgm:prSet presAssocID="{DB676357-6479-4712-9323-BF434D629F2E}" presName="hierChild5" presStyleCnt="0"/>
      <dgm:spPr/>
    </dgm:pt>
    <dgm:pt modelId="{2D3392A4-7FE4-4C41-A53B-4E1C3738CD49}" type="pres">
      <dgm:prSet presAssocID="{4BC00962-B01D-4CF0-BF60-F14742756240}" presName="hierChild3" presStyleCnt="0"/>
      <dgm:spPr/>
    </dgm:pt>
  </dgm:ptLst>
  <dgm:cxnLst>
    <dgm:cxn modelId="{2CEB6F00-BC21-4CD9-895D-86815EE29072}" type="presOf" srcId="{00A5FFF6-427E-41FA-8D4A-258376219520}" destId="{4060571F-C193-45D3-81EC-F767187DD627}" srcOrd="0" destOrd="0" presId="urn:microsoft.com/office/officeart/2005/8/layout/orgChart1"/>
    <dgm:cxn modelId="{86F7AB07-36F8-475B-9F9E-DC6AA049DAF2}" type="presOf" srcId="{5D027B6E-1128-4464-8938-3D942D1AF294}" destId="{34C1FA42-5465-40DE-ADF9-79A187084689}" srcOrd="0" destOrd="0" presId="urn:microsoft.com/office/officeart/2005/8/layout/orgChart1"/>
    <dgm:cxn modelId="{DE25D913-66DD-4980-B27C-2407FFE352B6}" srcId="{4BC00962-B01D-4CF0-BF60-F14742756240}" destId="{EC0C0699-A00F-47B7-8ACA-7084D2589E16}" srcOrd="0" destOrd="0" parTransId="{4FEEA5B2-1706-4A82-838C-B7D351EF0FB0}" sibTransId="{EE030835-9700-47E3-822F-A98072475044}"/>
    <dgm:cxn modelId="{2CBE4F2A-AF5C-4BA7-B675-A38FBB065B40}" type="presOf" srcId="{4BC00962-B01D-4CF0-BF60-F14742756240}" destId="{8F60C833-50D3-4932-83A0-87B28CE1751D}" srcOrd="0" destOrd="0" presId="urn:microsoft.com/office/officeart/2005/8/layout/orgChart1"/>
    <dgm:cxn modelId="{E353B02F-00BE-42FA-A555-537101FBA3C0}" type="presOf" srcId="{724B20E6-0079-4484-BC69-6E0EBBDDF895}" destId="{22EB64CE-E5CA-4B6B-9858-ECE5DF7795CF}" srcOrd="1" destOrd="0" presId="urn:microsoft.com/office/officeart/2005/8/layout/orgChart1"/>
    <dgm:cxn modelId="{E2A70C41-0776-4B4C-AE16-21D1D577E50E}" srcId="{5D027B6E-1128-4464-8938-3D942D1AF294}" destId="{4BC00962-B01D-4CF0-BF60-F14742756240}" srcOrd="0" destOrd="0" parTransId="{1D38317C-39EE-4FA9-84B3-933A5C790660}" sibTransId="{0F4EA672-B42A-47EB-B4FB-68EB6B6F2DF9}"/>
    <dgm:cxn modelId="{73286271-F9DC-415A-92B5-6CC2B87972EF}" type="presOf" srcId="{DB676357-6479-4712-9323-BF434D629F2E}" destId="{247521BC-8DB6-458C-8FB0-8FAFF10C0C42}" srcOrd="1" destOrd="0" presId="urn:microsoft.com/office/officeart/2005/8/layout/orgChart1"/>
    <dgm:cxn modelId="{EF6A5757-9E50-4A2F-8113-A3D86A72F0C1}" type="presOf" srcId="{4BC00962-B01D-4CF0-BF60-F14742756240}" destId="{CE59310F-0E58-4CE9-90F2-F419AFD5CF95}" srcOrd="1" destOrd="0" presId="urn:microsoft.com/office/officeart/2005/8/layout/orgChart1"/>
    <dgm:cxn modelId="{F6329C78-2A34-4DD1-BA7A-F234B5751504}" type="presOf" srcId="{6B569117-127B-4A5B-B4DF-BDBE108C6132}" destId="{852D1B74-0F70-4E79-9B86-6E00D95299F2}" srcOrd="0" destOrd="0" presId="urn:microsoft.com/office/officeart/2005/8/layout/orgChart1"/>
    <dgm:cxn modelId="{CA258C5A-7D22-4338-A25B-85A025D7A526}" srcId="{4BC00962-B01D-4CF0-BF60-F14742756240}" destId="{DB676357-6479-4712-9323-BF434D629F2E}" srcOrd="2" destOrd="0" parTransId="{00A5FFF6-427E-41FA-8D4A-258376219520}" sibTransId="{BB8B2FDA-9A63-48C3-BE92-D7E4A033B3FD}"/>
    <dgm:cxn modelId="{3335F08B-A708-43A1-BD89-36A32197A31E}" type="presOf" srcId="{724B20E6-0079-4484-BC69-6E0EBBDDF895}" destId="{69C3E3C7-D3EE-4B65-A369-F55D6BAC2A1F}" srcOrd="0" destOrd="0" presId="urn:microsoft.com/office/officeart/2005/8/layout/orgChart1"/>
    <dgm:cxn modelId="{B7AF5FAA-41D4-43B9-81BB-7B29A2E26BE2}" srcId="{4BC00962-B01D-4CF0-BF60-F14742756240}" destId="{724B20E6-0079-4484-BC69-6E0EBBDDF895}" srcOrd="1" destOrd="0" parTransId="{6B569117-127B-4A5B-B4DF-BDBE108C6132}" sibTransId="{C0696768-B8FC-4B27-A067-C86BE0E56D33}"/>
    <dgm:cxn modelId="{8B31E1B1-34C3-41DC-B462-393B4DE11770}" type="presOf" srcId="{DB676357-6479-4712-9323-BF434D629F2E}" destId="{39561EF7-AA6B-4D60-9D04-E9F032B0A03E}" srcOrd="0" destOrd="0" presId="urn:microsoft.com/office/officeart/2005/8/layout/orgChart1"/>
    <dgm:cxn modelId="{E86D44D0-B811-4701-93C0-C55F879A77DB}" type="presOf" srcId="{EC0C0699-A00F-47B7-8ACA-7084D2589E16}" destId="{97091CF7-EE7D-47AC-8496-53CAC180976C}" srcOrd="0" destOrd="0" presId="urn:microsoft.com/office/officeart/2005/8/layout/orgChart1"/>
    <dgm:cxn modelId="{987FACDD-FFAF-462C-92F7-9C600A6B1B6A}" type="presOf" srcId="{EC0C0699-A00F-47B7-8ACA-7084D2589E16}" destId="{877E4D21-864C-4842-AEA6-6AD06130E8B3}" srcOrd="1" destOrd="0" presId="urn:microsoft.com/office/officeart/2005/8/layout/orgChart1"/>
    <dgm:cxn modelId="{27BF5BFE-41A8-4C15-AA42-2D372586EEDF}" type="presOf" srcId="{4FEEA5B2-1706-4A82-838C-B7D351EF0FB0}" destId="{7807B25A-76C0-4BEB-9528-FD4A4BB912CB}" srcOrd="0" destOrd="0" presId="urn:microsoft.com/office/officeart/2005/8/layout/orgChart1"/>
    <dgm:cxn modelId="{9C978C5E-8FD2-4AB2-93A5-772A05B79CE6}" type="presParOf" srcId="{34C1FA42-5465-40DE-ADF9-79A187084689}" destId="{5AEADCA4-720F-4AB2-8F84-926057A1BC49}" srcOrd="0" destOrd="0" presId="urn:microsoft.com/office/officeart/2005/8/layout/orgChart1"/>
    <dgm:cxn modelId="{35D334D6-F884-4FCE-8590-E3CF33D3930D}" type="presParOf" srcId="{5AEADCA4-720F-4AB2-8F84-926057A1BC49}" destId="{28356018-959F-4384-9762-E214332B1684}" srcOrd="0" destOrd="0" presId="urn:microsoft.com/office/officeart/2005/8/layout/orgChart1"/>
    <dgm:cxn modelId="{614930FE-28DC-4255-A8DA-761BD314BDD7}" type="presParOf" srcId="{28356018-959F-4384-9762-E214332B1684}" destId="{8F60C833-50D3-4932-83A0-87B28CE1751D}" srcOrd="0" destOrd="0" presId="urn:microsoft.com/office/officeart/2005/8/layout/orgChart1"/>
    <dgm:cxn modelId="{B7D22C9D-450B-4FAB-93EE-C13D9E4744B1}" type="presParOf" srcId="{28356018-959F-4384-9762-E214332B1684}" destId="{CE59310F-0E58-4CE9-90F2-F419AFD5CF95}" srcOrd="1" destOrd="0" presId="urn:microsoft.com/office/officeart/2005/8/layout/orgChart1"/>
    <dgm:cxn modelId="{06B7D366-A1D1-47AE-988F-3E540A0BEBFF}" type="presParOf" srcId="{5AEADCA4-720F-4AB2-8F84-926057A1BC49}" destId="{894C252A-1249-4D64-AFD5-9A90D73F4475}" srcOrd="1" destOrd="0" presId="urn:microsoft.com/office/officeart/2005/8/layout/orgChart1"/>
    <dgm:cxn modelId="{22C7534C-AE2D-4528-88CA-A957838B155F}" type="presParOf" srcId="{894C252A-1249-4D64-AFD5-9A90D73F4475}" destId="{7807B25A-76C0-4BEB-9528-FD4A4BB912CB}" srcOrd="0" destOrd="0" presId="urn:microsoft.com/office/officeart/2005/8/layout/orgChart1"/>
    <dgm:cxn modelId="{A945BD32-2B34-4D69-AD4F-74AF82C681D3}" type="presParOf" srcId="{894C252A-1249-4D64-AFD5-9A90D73F4475}" destId="{4A09CE16-5F15-4441-AA50-B5D8AEA5F496}" srcOrd="1" destOrd="0" presId="urn:microsoft.com/office/officeart/2005/8/layout/orgChart1"/>
    <dgm:cxn modelId="{23F43C2D-E661-4CD2-81C3-D5F061930604}" type="presParOf" srcId="{4A09CE16-5F15-4441-AA50-B5D8AEA5F496}" destId="{129DD308-4235-465F-AEFC-89A821AD8DBC}" srcOrd="0" destOrd="0" presId="urn:microsoft.com/office/officeart/2005/8/layout/orgChart1"/>
    <dgm:cxn modelId="{97752EEB-363D-4C90-9F05-A765513B020D}" type="presParOf" srcId="{129DD308-4235-465F-AEFC-89A821AD8DBC}" destId="{97091CF7-EE7D-47AC-8496-53CAC180976C}" srcOrd="0" destOrd="0" presId="urn:microsoft.com/office/officeart/2005/8/layout/orgChart1"/>
    <dgm:cxn modelId="{9ACBFC58-DCCA-4DE7-8D65-32AF4F4F5E80}" type="presParOf" srcId="{129DD308-4235-465F-AEFC-89A821AD8DBC}" destId="{877E4D21-864C-4842-AEA6-6AD06130E8B3}" srcOrd="1" destOrd="0" presId="urn:microsoft.com/office/officeart/2005/8/layout/orgChart1"/>
    <dgm:cxn modelId="{14BA8995-4966-4A91-847B-E56A9A49833D}" type="presParOf" srcId="{4A09CE16-5F15-4441-AA50-B5D8AEA5F496}" destId="{959B3234-8E0E-4289-BA92-3D43EAF025E3}" srcOrd="1" destOrd="0" presId="urn:microsoft.com/office/officeart/2005/8/layout/orgChart1"/>
    <dgm:cxn modelId="{BDBDD686-4AFC-45EE-898C-80EEFF69DA39}" type="presParOf" srcId="{4A09CE16-5F15-4441-AA50-B5D8AEA5F496}" destId="{26E3E7C9-B210-4EDF-861F-0F3E64635D43}" srcOrd="2" destOrd="0" presId="urn:microsoft.com/office/officeart/2005/8/layout/orgChart1"/>
    <dgm:cxn modelId="{EB155215-88D9-4DFA-B5C4-FBB5C26379ED}" type="presParOf" srcId="{894C252A-1249-4D64-AFD5-9A90D73F4475}" destId="{852D1B74-0F70-4E79-9B86-6E00D95299F2}" srcOrd="2" destOrd="0" presId="urn:microsoft.com/office/officeart/2005/8/layout/orgChart1"/>
    <dgm:cxn modelId="{7673053F-0F06-4151-93F1-B7D83652AAA4}" type="presParOf" srcId="{894C252A-1249-4D64-AFD5-9A90D73F4475}" destId="{6016DA72-865A-4C91-B6F5-7015DD664E6C}" srcOrd="3" destOrd="0" presId="urn:microsoft.com/office/officeart/2005/8/layout/orgChart1"/>
    <dgm:cxn modelId="{2BB7FCCE-71DA-47D9-BF5B-7D6E8586E733}" type="presParOf" srcId="{6016DA72-865A-4C91-B6F5-7015DD664E6C}" destId="{4CEF9BCC-823F-4F7C-99E0-0A091F3FE80A}" srcOrd="0" destOrd="0" presId="urn:microsoft.com/office/officeart/2005/8/layout/orgChart1"/>
    <dgm:cxn modelId="{72EC3004-3B38-475F-ABE6-AF66C9D90A7E}" type="presParOf" srcId="{4CEF9BCC-823F-4F7C-99E0-0A091F3FE80A}" destId="{69C3E3C7-D3EE-4B65-A369-F55D6BAC2A1F}" srcOrd="0" destOrd="0" presId="urn:microsoft.com/office/officeart/2005/8/layout/orgChart1"/>
    <dgm:cxn modelId="{DB8975C5-6910-44A9-968B-81A777BEA677}" type="presParOf" srcId="{4CEF9BCC-823F-4F7C-99E0-0A091F3FE80A}" destId="{22EB64CE-E5CA-4B6B-9858-ECE5DF7795CF}" srcOrd="1" destOrd="0" presId="urn:microsoft.com/office/officeart/2005/8/layout/orgChart1"/>
    <dgm:cxn modelId="{59FC8ACF-9B68-45A6-A625-4065E781F752}" type="presParOf" srcId="{6016DA72-865A-4C91-B6F5-7015DD664E6C}" destId="{D37F6455-EEA8-43BB-B6E8-921E91FA1E89}" srcOrd="1" destOrd="0" presId="urn:microsoft.com/office/officeart/2005/8/layout/orgChart1"/>
    <dgm:cxn modelId="{FD6DF967-36E5-4985-9515-C655E8ACBAD2}" type="presParOf" srcId="{6016DA72-865A-4C91-B6F5-7015DD664E6C}" destId="{25027A0C-1339-4CE2-B047-802B3EA1F117}" srcOrd="2" destOrd="0" presId="urn:microsoft.com/office/officeart/2005/8/layout/orgChart1"/>
    <dgm:cxn modelId="{764E7EF4-3508-4ABF-9602-4F9841A0B5E3}" type="presParOf" srcId="{894C252A-1249-4D64-AFD5-9A90D73F4475}" destId="{4060571F-C193-45D3-81EC-F767187DD627}" srcOrd="4" destOrd="0" presId="urn:microsoft.com/office/officeart/2005/8/layout/orgChart1"/>
    <dgm:cxn modelId="{86DFACEB-25B0-4D36-B1AE-17020C1BF6BE}" type="presParOf" srcId="{894C252A-1249-4D64-AFD5-9A90D73F4475}" destId="{CBF71E9E-E36E-4F55-9780-E26F295E4248}" srcOrd="5" destOrd="0" presId="urn:microsoft.com/office/officeart/2005/8/layout/orgChart1"/>
    <dgm:cxn modelId="{33B0ADF7-3FB8-4495-911F-E0DC88CED263}" type="presParOf" srcId="{CBF71E9E-E36E-4F55-9780-E26F295E4248}" destId="{19FBF643-E66F-4420-A830-252FC0BDE6F3}" srcOrd="0" destOrd="0" presId="urn:microsoft.com/office/officeart/2005/8/layout/orgChart1"/>
    <dgm:cxn modelId="{B345D8AD-50FC-4D08-A586-8633F6C6541F}" type="presParOf" srcId="{19FBF643-E66F-4420-A830-252FC0BDE6F3}" destId="{39561EF7-AA6B-4D60-9D04-E9F032B0A03E}" srcOrd="0" destOrd="0" presId="urn:microsoft.com/office/officeart/2005/8/layout/orgChart1"/>
    <dgm:cxn modelId="{6AC24701-0C61-4C21-9D3A-18075C8069DD}" type="presParOf" srcId="{19FBF643-E66F-4420-A830-252FC0BDE6F3}" destId="{247521BC-8DB6-458C-8FB0-8FAFF10C0C42}" srcOrd="1" destOrd="0" presId="urn:microsoft.com/office/officeart/2005/8/layout/orgChart1"/>
    <dgm:cxn modelId="{BCC2CF44-4626-4BB7-9F68-D284989EA2FD}" type="presParOf" srcId="{CBF71E9E-E36E-4F55-9780-E26F295E4248}" destId="{04857762-DD35-4CA8-BE36-85946A5C6EC4}" srcOrd="1" destOrd="0" presId="urn:microsoft.com/office/officeart/2005/8/layout/orgChart1"/>
    <dgm:cxn modelId="{66BF58B5-BEFF-478C-BECB-12660E4627F3}" type="presParOf" srcId="{CBF71E9E-E36E-4F55-9780-E26F295E4248}" destId="{BD07C428-32C0-4BA5-92A4-B45711E6797C}" srcOrd="2" destOrd="0" presId="urn:microsoft.com/office/officeart/2005/8/layout/orgChart1"/>
    <dgm:cxn modelId="{8E7648C1-B243-41B8-AF6C-4008A504A02D}" type="presParOf" srcId="{5AEADCA4-720F-4AB2-8F84-926057A1BC49}" destId="{2D3392A4-7FE4-4C41-A53B-4E1C3738CD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4C5AF8-9407-4E3A-8E37-8628380C60FF}" type="doc">
      <dgm:prSet loTypeId="urn:microsoft.com/office/officeart/2005/8/layout/hProcess11" loCatId="process" qsTypeId="urn:microsoft.com/office/officeart/2005/8/quickstyle/simple1" qsCatId="simple" csTypeId="urn:microsoft.com/office/officeart/2005/8/colors/accent2_2" csCatId="accent2" phldr="1"/>
      <dgm:spPr/>
    </dgm:pt>
    <dgm:pt modelId="{22D6EF46-2732-4E5D-A305-3A9B51E38D4E}">
      <dgm:prSet phldrT="[Texte]" custT="1"/>
      <dgm:spPr/>
      <dgm:t>
        <a:bodyPr/>
        <a:lstStyle/>
        <a:p>
          <a:endParaRPr lang="fr-FR" sz="1400" b="1" dirty="0">
            <a:solidFill>
              <a:schemeClr val="bg1"/>
            </a:solidFill>
          </a:endParaRPr>
        </a:p>
      </dgm:t>
    </dgm:pt>
    <dgm:pt modelId="{F8AEEEC7-6E9E-4D73-8DB9-968D8A54BB5F}" type="parTrans" cxnId="{2691DE2E-EB4A-4B8E-BA3A-8B38A39BE014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289AE05D-A70B-4561-9E77-31CEAE81C3D3}" type="sibTrans" cxnId="{2691DE2E-EB4A-4B8E-BA3A-8B38A39BE014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9C4E25CD-855D-4CAA-93BE-19F3A1F30B62}">
      <dgm:prSet phldrT="[Texte]" custT="1"/>
      <dgm:spPr/>
      <dgm:t>
        <a:bodyPr/>
        <a:lstStyle/>
        <a:p>
          <a:pPr marL="0"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 err="1">
              <a:solidFill>
                <a:schemeClr val="bg1"/>
              </a:solidFill>
            </a:rPr>
            <a:t>Stopwords</a:t>
          </a:r>
          <a:endParaRPr lang="fr-FR" sz="1400" b="1" kern="1200" dirty="0">
            <a:solidFill>
              <a:schemeClr val="bg1"/>
            </a:solidFill>
          </a:endParaRPr>
        </a:p>
      </dgm:t>
    </dgm:pt>
    <dgm:pt modelId="{4A19E6BE-EA63-49B9-A331-033A1DC80643}" type="parTrans" cxnId="{829BBFE4-A710-46EE-BB98-7CECDC982336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4A7BA557-671C-46C2-9130-550832ACE1E3}" type="sibTrans" cxnId="{829BBFE4-A710-46EE-BB98-7CECDC982336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83A42446-FAA8-4E82-AA61-5C8219599BDE}">
      <dgm:prSet phldrT="[Texte]" custT="1"/>
      <dgm:spPr/>
      <dgm:t>
        <a:bodyPr/>
        <a:lstStyle/>
        <a:p>
          <a:endParaRPr lang="fr-FR" sz="1400" b="1" dirty="0">
            <a:solidFill>
              <a:schemeClr val="bg1"/>
            </a:solidFill>
          </a:endParaRPr>
        </a:p>
      </dgm:t>
    </dgm:pt>
    <dgm:pt modelId="{661B4E78-2D36-4389-B2DD-7923C1A3318A}" type="parTrans" cxnId="{50C3826D-078E-4659-90F5-98C02123CD0E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78FE6FBD-E139-4655-AC58-6F1053B53A25}" type="sibTrans" cxnId="{50C3826D-078E-4659-90F5-98C02123CD0E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7BFC5D55-F567-4912-ABED-F0FA5D307527}">
      <dgm:prSet phldrT="[Texte]" custT="1"/>
      <dgm:spPr/>
      <dgm:t>
        <a:bodyPr anchor="t" anchorCtr="1"/>
        <a:lstStyle/>
        <a:p>
          <a:pPr marL="0"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</a:rPr>
            <a:t>Caractères alphabétiques</a:t>
          </a:r>
          <a:br>
            <a:rPr lang="fr-FR" sz="1400" b="1" kern="1200" dirty="0">
              <a:solidFill>
                <a:schemeClr val="bg1"/>
              </a:solidFill>
            </a:rPr>
          </a:br>
          <a:r>
            <a:rPr lang="fr-FR" sz="1400" b="1" kern="1200" dirty="0">
              <a:solidFill>
                <a:schemeClr val="bg1"/>
              </a:solidFill>
            </a:rPr>
            <a:t>Bi et </a:t>
          </a:r>
          <a:r>
            <a:rPr lang="fr-FR" sz="1400" b="1" kern="1200" dirty="0" err="1">
              <a:solidFill>
                <a:schemeClr val="bg1"/>
              </a:solidFill>
            </a:rPr>
            <a:t>Tri-grammes</a:t>
          </a:r>
          <a:endParaRPr lang="fr-FR" sz="1000" b="0" i="0" kern="1200" dirty="0">
            <a:solidFill>
              <a:schemeClr val="bg1"/>
            </a:solidFill>
            <a:latin typeface="Palatino Linotype" panose="02040502050505030304"/>
            <a:ea typeface="+mn-ea"/>
            <a:cs typeface="+mn-cs"/>
          </a:endParaRPr>
        </a:p>
      </dgm:t>
    </dgm:pt>
    <dgm:pt modelId="{E660D672-D900-4AB5-8AA5-7DC490EBE94E}" type="parTrans" cxnId="{C981F17F-51F7-465C-8196-BE24E8B339B7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76F9283F-A7D7-46A2-B618-4D1BAC2A489D}" type="sibTrans" cxnId="{C981F17F-51F7-465C-8196-BE24E8B339B7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65E6C97B-4C62-4D53-BEB0-52C66D685A9E}">
      <dgm:prSet phldrT="[Texte]" custT="1"/>
      <dgm:spPr/>
      <dgm:t>
        <a:bodyPr/>
        <a:lstStyle/>
        <a:p>
          <a:endParaRPr lang="fr-FR" sz="1400" b="1" dirty="0">
            <a:solidFill>
              <a:schemeClr val="bg1"/>
            </a:solidFill>
          </a:endParaRPr>
        </a:p>
      </dgm:t>
    </dgm:pt>
    <dgm:pt modelId="{F97583BD-DA99-4196-AA05-A5BF49E28EEA}" type="parTrans" cxnId="{A784219C-1E39-46B9-B795-AD54C185F890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9D5D8CC8-D072-4EEA-B964-618A5FA32112}" type="sibTrans" cxnId="{A784219C-1E39-46B9-B795-AD54C185F890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C7F7150F-B1EE-4C7D-92D8-BAEAE3172C06}">
      <dgm:prSet phldrT="[Texte]" custT="1"/>
      <dgm:spPr/>
      <dgm:t>
        <a:bodyPr/>
        <a:lstStyle/>
        <a:p>
          <a:r>
            <a:rPr lang="fr-FR" sz="1400" b="1" dirty="0">
              <a:solidFill>
                <a:schemeClr val="bg1"/>
              </a:solidFill>
            </a:rPr>
            <a:t>Racinisation</a:t>
          </a:r>
          <a:br>
            <a:rPr lang="fr-FR" sz="1400" b="1" dirty="0">
              <a:solidFill>
                <a:schemeClr val="bg1"/>
              </a:solidFill>
            </a:rPr>
          </a:br>
          <a:r>
            <a:rPr lang="fr-FR" sz="1400" b="1" dirty="0">
              <a:solidFill>
                <a:schemeClr val="bg1"/>
              </a:solidFill>
            </a:rPr>
            <a:t>(avec ou sans)</a:t>
          </a:r>
        </a:p>
      </dgm:t>
    </dgm:pt>
    <dgm:pt modelId="{07D39951-8B11-4B9C-B4EA-73D2CA3544BC}" type="parTrans" cxnId="{5DC930EF-85C8-4054-B805-EDF71EF784E1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BCCC89FD-30D6-4EF0-84C6-5A4198EE296A}" type="sibTrans" cxnId="{5DC930EF-85C8-4054-B805-EDF71EF784E1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4F7659F7-E92D-4DF2-B4BD-D9504B621868}">
      <dgm:prSet phldrT="[Texte]" custT="1"/>
      <dgm:spPr/>
      <dgm:t>
        <a:bodyPr/>
        <a:lstStyle/>
        <a:p>
          <a:r>
            <a:rPr lang="fr-FR" sz="1400" b="1" dirty="0">
              <a:solidFill>
                <a:schemeClr val="bg1"/>
              </a:solidFill>
            </a:rPr>
            <a:t>URL</a:t>
          </a:r>
          <a:br>
            <a:rPr lang="fr-FR" sz="1400" b="1" dirty="0">
              <a:solidFill>
                <a:schemeClr val="bg1"/>
              </a:solidFill>
            </a:rPr>
          </a:br>
          <a:r>
            <a:rPr lang="fr-FR" sz="1400" b="1" dirty="0">
              <a:solidFill>
                <a:schemeClr val="bg1"/>
              </a:solidFill>
            </a:rPr>
            <a:t>Emoji</a:t>
          </a:r>
          <a:br>
            <a:rPr lang="fr-FR" sz="1400" b="1" dirty="0">
              <a:solidFill>
                <a:schemeClr val="bg1"/>
              </a:solidFill>
            </a:rPr>
          </a:br>
          <a:r>
            <a:rPr lang="fr-FR" sz="1400" b="1" dirty="0">
              <a:solidFill>
                <a:schemeClr val="bg1"/>
              </a:solidFill>
            </a:rPr>
            <a:t>Mention</a:t>
          </a:r>
          <a:br>
            <a:rPr lang="fr-FR" sz="1400" b="1" dirty="0">
              <a:solidFill>
                <a:schemeClr val="bg1"/>
              </a:solidFill>
            </a:rPr>
          </a:br>
          <a:r>
            <a:rPr lang="fr-FR" sz="1400" b="1" dirty="0">
              <a:solidFill>
                <a:schemeClr val="bg1"/>
              </a:solidFill>
            </a:rPr>
            <a:t>Majuscule</a:t>
          </a:r>
        </a:p>
      </dgm:t>
    </dgm:pt>
    <dgm:pt modelId="{066CF937-B128-4B2E-A2EB-8C459189471A}" type="parTrans" cxnId="{CCB4CDA3-44D0-406F-9F8E-F8B9146A097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08AAB44E-5D84-4C0B-BC81-3AF31582ACB5}" type="sibTrans" cxnId="{CCB4CDA3-44D0-406F-9F8E-F8B9146A097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E7B26C2F-B3A7-4FA3-A616-3D7A58D915D0}" type="pres">
      <dgm:prSet presAssocID="{E24C5AF8-9407-4E3A-8E37-8628380C60FF}" presName="Name0" presStyleCnt="0">
        <dgm:presLayoutVars>
          <dgm:dir/>
          <dgm:resizeHandles val="exact"/>
        </dgm:presLayoutVars>
      </dgm:prSet>
      <dgm:spPr/>
    </dgm:pt>
    <dgm:pt modelId="{D57B180C-461F-47BA-95F8-1684EB029399}" type="pres">
      <dgm:prSet presAssocID="{E24C5AF8-9407-4E3A-8E37-8628380C60FF}" presName="arrow" presStyleLbl="bgShp" presStyleIdx="0" presStyleCnt="1" custScaleX="96127" custScaleY="97548" custLinFactNeighborX="79"/>
      <dgm:spPr/>
    </dgm:pt>
    <dgm:pt modelId="{9651D56A-9CB0-48A7-9473-E5D88FF2BA8D}" type="pres">
      <dgm:prSet presAssocID="{E24C5AF8-9407-4E3A-8E37-8628380C60FF}" presName="points" presStyleCnt="0"/>
      <dgm:spPr/>
    </dgm:pt>
    <dgm:pt modelId="{586FBA9D-3762-47AC-B35C-C75A220278C3}" type="pres">
      <dgm:prSet presAssocID="{4F7659F7-E92D-4DF2-B4BD-D9504B621868}" presName="compositeA" presStyleCnt="0"/>
      <dgm:spPr/>
    </dgm:pt>
    <dgm:pt modelId="{7FA5143E-A81C-4663-B96C-9277824534B8}" type="pres">
      <dgm:prSet presAssocID="{4F7659F7-E92D-4DF2-B4BD-D9504B621868}" presName="textA" presStyleLbl="revTx" presStyleIdx="0" presStyleCnt="7" custScaleX="270255">
        <dgm:presLayoutVars>
          <dgm:bulletEnabled val="1"/>
        </dgm:presLayoutVars>
      </dgm:prSet>
      <dgm:spPr/>
    </dgm:pt>
    <dgm:pt modelId="{56E62041-AE3A-4301-AB78-492BC7D24994}" type="pres">
      <dgm:prSet presAssocID="{4F7659F7-E92D-4DF2-B4BD-D9504B621868}" presName="circleA" presStyleLbl="node1" presStyleIdx="0" presStyleCnt="7"/>
      <dgm:spPr/>
    </dgm:pt>
    <dgm:pt modelId="{5A12CBE3-B4CD-4B9A-8B1D-34335A245BA7}" type="pres">
      <dgm:prSet presAssocID="{4F7659F7-E92D-4DF2-B4BD-D9504B621868}" presName="spaceA" presStyleCnt="0"/>
      <dgm:spPr/>
    </dgm:pt>
    <dgm:pt modelId="{54E47A64-4DDA-407F-82E1-39947153F4BC}" type="pres">
      <dgm:prSet presAssocID="{08AAB44E-5D84-4C0B-BC81-3AF31582ACB5}" presName="space" presStyleCnt="0"/>
      <dgm:spPr/>
    </dgm:pt>
    <dgm:pt modelId="{F70FABD7-93B8-46BB-943B-379A0B15114A}" type="pres">
      <dgm:prSet presAssocID="{22D6EF46-2732-4E5D-A305-3A9B51E38D4E}" presName="compositeB" presStyleCnt="0"/>
      <dgm:spPr/>
    </dgm:pt>
    <dgm:pt modelId="{44CC8EB4-D096-43CC-9651-095344C6E750}" type="pres">
      <dgm:prSet presAssocID="{22D6EF46-2732-4E5D-A305-3A9B51E38D4E}" presName="textB" presStyleLbl="revTx" presStyleIdx="1" presStyleCnt="7" custScaleX="233034">
        <dgm:presLayoutVars>
          <dgm:bulletEnabled val="1"/>
        </dgm:presLayoutVars>
      </dgm:prSet>
      <dgm:spPr/>
    </dgm:pt>
    <dgm:pt modelId="{3BBF1F26-8620-42D0-88FC-886102A5A4E6}" type="pres">
      <dgm:prSet presAssocID="{22D6EF46-2732-4E5D-A305-3A9B51E38D4E}" presName="circleB" presStyleLbl="node1" presStyleIdx="1" presStyleCnt="7"/>
      <dgm:spPr/>
    </dgm:pt>
    <dgm:pt modelId="{6174417F-7368-406D-B45D-9C14ACEC4945}" type="pres">
      <dgm:prSet presAssocID="{22D6EF46-2732-4E5D-A305-3A9B51E38D4E}" presName="spaceB" presStyleCnt="0"/>
      <dgm:spPr/>
    </dgm:pt>
    <dgm:pt modelId="{4BB89D9A-3204-4C57-AB73-4C7365250672}" type="pres">
      <dgm:prSet presAssocID="{289AE05D-A70B-4561-9E77-31CEAE81C3D3}" presName="space" presStyleCnt="0"/>
      <dgm:spPr/>
    </dgm:pt>
    <dgm:pt modelId="{3025053E-8AF6-4526-9970-53FEC2A733A0}" type="pres">
      <dgm:prSet presAssocID="{9C4E25CD-855D-4CAA-93BE-19F3A1F30B62}" presName="compositeA" presStyleCnt="0"/>
      <dgm:spPr/>
    </dgm:pt>
    <dgm:pt modelId="{7DA84378-EE99-477D-8C71-91C49CF604D6}" type="pres">
      <dgm:prSet presAssocID="{9C4E25CD-855D-4CAA-93BE-19F3A1F30B62}" presName="textA" presStyleLbl="revTx" presStyleIdx="2" presStyleCnt="7" custScaleX="292742" custLinFactNeighborX="17683" custLinFactNeighborY="1151">
        <dgm:presLayoutVars>
          <dgm:bulletEnabled val="1"/>
        </dgm:presLayoutVars>
      </dgm:prSet>
      <dgm:spPr/>
    </dgm:pt>
    <dgm:pt modelId="{E474C8D4-C074-4E42-B3D6-2D3F1263D737}" type="pres">
      <dgm:prSet presAssocID="{9C4E25CD-855D-4CAA-93BE-19F3A1F30B62}" presName="circleA" presStyleLbl="node1" presStyleIdx="2" presStyleCnt="7" custLinFactNeighborX="11406"/>
      <dgm:spPr/>
    </dgm:pt>
    <dgm:pt modelId="{DB3A88E4-617D-4908-A763-35A74C68198F}" type="pres">
      <dgm:prSet presAssocID="{9C4E25CD-855D-4CAA-93BE-19F3A1F30B62}" presName="spaceA" presStyleCnt="0"/>
      <dgm:spPr/>
    </dgm:pt>
    <dgm:pt modelId="{C6413140-5D93-49FF-95F9-F2BBB1AE6B12}" type="pres">
      <dgm:prSet presAssocID="{4A7BA557-671C-46C2-9130-550832ACE1E3}" presName="space" presStyleCnt="0"/>
      <dgm:spPr/>
    </dgm:pt>
    <dgm:pt modelId="{A5EEF07E-1C19-42BB-A6DC-A650CA37B635}" type="pres">
      <dgm:prSet presAssocID="{83A42446-FAA8-4E82-AA61-5C8219599BDE}" presName="compositeB" presStyleCnt="0"/>
      <dgm:spPr/>
    </dgm:pt>
    <dgm:pt modelId="{351EC237-6051-4874-A851-0A9F6591561D}" type="pres">
      <dgm:prSet presAssocID="{83A42446-FAA8-4E82-AA61-5C8219599BDE}" presName="textB" presStyleLbl="revTx" presStyleIdx="3" presStyleCnt="7" custScaleX="170390">
        <dgm:presLayoutVars>
          <dgm:bulletEnabled val="1"/>
        </dgm:presLayoutVars>
      </dgm:prSet>
      <dgm:spPr/>
    </dgm:pt>
    <dgm:pt modelId="{4B887649-C50A-46E1-95AA-A3181AE8DFFE}" type="pres">
      <dgm:prSet presAssocID="{83A42446-FAA8-4E82-AA61-5C8219599BDE}" presName="circleB" presStyleLbl="node1" presStyleIdx="3" presStyleCnt="7" custLinFactNeighborX="79400"/>
      <dgm:spPr/>
    </dgm:pt>
    <dgm:pt modelId="{9D48A01D-4C55-452A-92EB-158E6D8BB9D1}" type="pres">
      <dgm:prSet presAssocID="{83A42446-FAA8-4E82-AA61-5C8219599BDE}" presName="spaceB" presStyleCnt="0"/>
      <dgm:spPr/>
    </dgm:pt>
    <dgm:pt modelId="{7E69DE5B-A366-4288-8DCB-BC7EA449B095}" type="pres">
      <dgm:prSet presAssocID="{78FE6FBD-E139-4655-AC58-6F1053B53A25}" presName="space" presStyleCnt="0"/>
      <dgm:spPr/>
    </dgm:pt>
    <dgm:pt modelId="{58E422CF-1964-4EF2-B520-21F2510B8B76}" type="pres">
      <dgm:prSet presAssocID="{7BFC5D55-F567-4912-ABED-F0FA5D307527}" presName="compositeA" presStyleCnt="0"/>
      <dgm:spPr/>
    </dgm:pt>
    <dgm:pt modelId="{5C4038D4-6FBB-49A9-8D17-D385576071CC}" type="pres">
      <dgm:prSet presAssocID="{7BFC5D55-F567-4912-ABED-F0FA5D307527}" presName="textA" presStyleLbl="revTx" presStyleIdx="4" presStyleCnt="7" custScaleX="391280" custScaleY="58500" custLinFactNeighborX="71205" custLinFactNeighborY="12293">
        <dgm:presLayoutVars>
          <dgm:bulletEnabled val="1"/>
        </dgm:presLayoutVars>
      </dgm:prSet>
      <dgm:spPr/>
    </dgm:pt>
    <dgm:pt modelId="{503BA8FC-9CFB-45B6-8135-A4D739138C1C}" type="pres">
      <dgm:prSet presAssocID="{7BFC5D55-F567-4912-ABED-F0FA5D307527}" presName="circleA" presStyleLbl="node1" presStyleIdx="4" presStyleCnt="7" custLinFactX="3966" custLinFactNeighborX="100000" custLinFactNeighborY="44850"/>
      <dgm:spPr/>
    </dgm:pt>
    <dgm:pt modelId="{47642643-35E3-4131-8EB7-CFC3C3224F05}" type="pres">
      <dgm:prSet presAssocID="{7BFC5D55-F567-4912-ABED-F0FA5D307527}" presName="spaceA" presStyleCnt="0"/>
      <dgm:spPr/>
    </dgm:pt>
    <dgm:pt modelId="{B0BA4682-FCC7-437B-AD76-5A7F172DF0C8}" type="pres">
      <dgm:prSet presAssocID="{76F9283F-A7D7-46A2-B618-4D1BAC2A489D}" presName="space" presStyleCnt="0"/>
      <dgm:spPr/>
    </dgm:pt>
    <dgm:pt modelId="{79CE7F3A-1AA1-4F8F-A946-3E5A3EB0871F}" type="pres">
      <dgm:prSet presAssocID="{65E6C97B-4C62-4D53-BEB0-52C66D685A9E}" presName="compositeB" presStyleCnt="0"/>
      <dgm:spPr/>
    </dgm:pt>
    <dgm:pt modelId="{E24625E3-5C21-4D89-9B54-0BA4C0773219}" type="pres">
      <dgm:prSet presAssocID="{65E6C97B-4C62-4D53-BEB0-52C66D685A9E}" presName="textB" presStyleLbl="revTx" presStyleIdx="5" presStyleCnt="7" custScaleX="199987">
        <dgm:presLayoutVars>
          <dgm:bulletEnabled val="1"/>
        </dgm:presLayoutVars>
      </dgm:prSet>
      <dgm:spPr/>
    </dgm:pt>
    <dgm:pt modelId="{D6989A43-F786-485D-B753-DB015E393517}" type="pres">
      <dgm:prSet presAssocID="{65E6C97B-4C62-4D53-BEB0-52C66D685A9E}" presName="circleB" presStyleLbl="node1" presStyleIdx="5" presStyleCnt="7" custLinFactX="18010" custLinFactNeighborX="100000"/>
      <dgm:spPr/>
    </dgm:pt>
    <dgm:pt modelId="{EF6A4BE2-1BA1-4CE4-B786-95A53D6618FB}" type="pres">
      <dgm:prSet presAssocID="{65E6C97B-4C62-4D53-BEB0-52C66D685A9E}" presName="spaceB" presStyleCnt="0"/>
      <dgm:spPr/>
    </dgm:pt>
    <dgm:pt modelId="{86B30448-F140-45F9-8834-3E76940777D6}" type="pres">
      <dgm:prSet presAssocID="{9D5D8CC8-D072-4EEA-B964-618A5FA32112}" presName="space" presStyleCnt="0"/>
      <dgm:spPr/>
    </dgm:pt>
    <dgm:pt modelId="{A1ED5B43-CE1F-44E0-A438-BF8AD3564A85}" type="pres">
      <dgm:prSet presAssocID="{C7F7150F-B1EE-4C7D-92D8-BAEAE3172C06}" presName="compositeA" presStyleCnt="0"/>
      <dgm:spPr/>
    </dgm:pt>
    <dgm:pt modelId="{B96B2BC9-723D-42AC-9224-7C894BEC6AFF}" type="pres">
      <dgm:prSet presAssocID="{C7F7150F-B1EE-4C7D-92D8-BAEAE3172C06}" presName="textA" presStyleLbl="revTx" presStyleIdx="6" presStyleCnt="7" custScaleX="362160" custLinFactNeighborX="56662">
        <dgm:presLayoutVars>
          <dgm:bulletEnabled val="1"/>
        </dgm:presLayoutVars>
      </dgm:prSet>
      <dgm:spPr/>
    </dgm:pt>
    <dgm:pt modelId="{A0EA6DAA-45C6-410F-BB28-C48D00B4558D}" type="pres">
      <dgm:prSet presAssocID="{C7F7150F-B1EE-4C7D-92D8-BAEAE3172C06}" presName="circleA" presStyleLbl="node1" presStyleIdx="6" presStyleCnt="7" custLinFactNeighborX="96922"/>
      <dgm:spPr/>
    </dgm:pt>
    <dgm:pt modelId="{8E18507E-957A-472F-AED1-0735FC0BF3DA}" type="pres">
      <dgm:prSet presAssocID="{C7F7150F-B1EE-4C7D-92D8-BAEAE3172C06}" presName="spaceA" presStyleCnt="0"/>
      <dgm:spPr/>
    </dgm:pt>
  </dgm:ptLst>
  <dgm:cxnLst>
    <dgm:cxn modelId="{2691DE2E-EB4A-4B8E-BA3A-8B38A39BE014}" srcId="{E24C5AF8-9407-4E3A-8E37-8628380C60FF}" destId="{22D6EF46-2732-4E5D-A305-3A9B51E38D4E}" srcOrd="1" destOrd="0" parTransId="{F8AEEEC7-6E9E-4D73-8DB9-968D8A54BB5F}" sibTransId="{289AE05D-A70B-4561-9E77-31CEAE81C3D3}"/>
    <dgm:cxn modelId="{EA474C31-1588-4789-84C5-77897C0B4552}" type="presOf" srcId="{E24C5AF8-9407-4E3A-8E37-8628380C60FF}" destId="{E7B26C2F-B3A7-4FA3-A616-3D7A58D915D0}" srcOrd="0" destOrd="0" presId="urn:microsoft.com/office/officeart/2005/8/layout/hProcess11"/>
    <dgm:cxn modelId="{50C3826D-078E-4659-90F5-98C02123CD0E}" srcId="{E24C5AF8-9407-4E3A-8E37-8628380C60FF}" destId="{83A42446-FAA8-4E82-AA61-5C8219599BDE}" srcOrd="3" destOrd="0" parTransId="{661B4E78-2D36-4389-B2DD-7923C1A3318A}" sibTransId="{78FE6FBD-E139-4655-AC58-6F1053B53A25}"/>
    <dgm:cxn modelId="{C981F17F-51F7-465C-8196-BE24E8B339B7}" srcId="{E24C5AF8-9407-4E3A-8E37-8628380C60FF}" destId="{7BFC5D55-F567-4912-ABED-F0FA5D307527}" srcOrd="4" destOrd="0" parTransId="{E660D672-D900-4AB5-8AA5-7DC490EBE94E}" sibTransId="{76F9283F-A7D7-46A2-B618-4D1BAC2A489D}"/>
    <dgm:cxn modelId="{4ED0C281-0CC7-46BF-B2C4-7535433C924D}" type="presOf" srcId="{83A42446-FAA8-4E82-AA61-5C8219599BDE}" destId="{351EC237-6051-4874-A851-0A9F6591561D}" srcOrd="0" destOrd="0" presId="urn:microsoft.com/office/officeart/2005/8/layout/hProcess11"/>
    <dgm:cxn modelId="{9367EB82-0E4B-4BBE-9360-EDEA2785AEE1}" type="presOf" srcId="{4F7659F7-E92D-4DF2-B4BD-D9504B621868}" destId="{7FA5143E-A81C-4663-B96C-9277824534B8}" srcOrd="0" destOrd="0" presId="urn:microsoft.com/office/officeart/2005/8/layout/hProcess11"/>
    <dgm:cxn modelId="{E74BF28A-3722-45ED-9E21-461EAFDE5B76}" type="presOf" srcId="{C7F7150F-B1EE-4C7D-92D8-BAEAE3172C06}" destId="{B96B2BC9-723D-42AC-9224-7C894BEC6AFF}" srcOrd="0" destOrd="0" presId="urn:microsoft.com/office/officeart/2005/8/layout/hProcess11"/>
    <dgm:cxn modelId="{1D05F28D-FA95-4961-8EC0-84866C4448FD}" type="presOf" srcId="{9C4E25CD-855D-4CAA-93BE-19F3A1F30B62}" destId="{7DA84378-EE99-477D-8C71-91C49CF604D6}" srcOrd="0" destOrd="0" presId="urn:microsoft.com/office/officeart/2005/8/layout/hProcess11"/>
    <dgm:cxn modelId="{A784219C-1E39-46B9-B795-AD54C185F890}" srcId="{E24C5AF8-9407-4E3A-8E37-8628380C60FF}" destId="{65E6C97B-4C62-4D53-BEB0-52C66D685A9E}" srcOrd="5" destOrd="0" parTransId="{F97583BD-DA99-4196-AA05-A5BF49E28EEA}" sibTransId="{9D5D8CC8-D072-4EEA-B964-618A5FA32112}"/>
    <dgm:cxn modelId="{CCB4CDA3-44D0-406F-9F8E-F8B9146A0978}" srcId="{E24C5AF8-9407-4E3A-8E37-8628380C60FF}" destId="{4F7659F7-E92D-4DF2-B4BD-D9504B621868}" srcOrd="0" destOrd="0" parTransId="{066CF937-B128-4B2E-A2EB-8C459189471A}" sibTransId="{08AAB44E-5D84-4C0B-BC81-3AF31582ACB5}"/>
    <dgm:cxn modelId="{68DCE9BF-B48D-4DFC-B7EF-AE26AE1EE36D}" type="presOf" srcId="{65E6C97B-4C62-4D53-BEB0-52C66D685A9E}" destId="{E24625E3-5C21-4D89-9B54-0BA4C0773219}" srcOrd="0" destOrd="0" presId="urn:microsoft.com/office/officeart/2005/8/layout/hProcess11"/>
    <dgm:cxn modelId="{708734DF-468A-4B60-B84D-5E2B94AD3F09}" type="presOf" srcId="{22D6EF46-2732-4E5D-A305-3A9B51E38D4E}" destId="{44CC8EB4-D096-43CC-9651-095344C6E750}" srcOrd="0" destOrd="0" presId="urn:microsoft.com/office/officeart/2005/8/layout/hProcess11"/>
    <dgm:cxn modelId="{829BBFE4-A710-46EE-BB98-7CECDC982336}" srcId="{E24C5AF8-9407-4E3A-8E37-8628380C60FF}" destId="{9C4E25CD-855D-4CAA-93BE-19F3A1F30B62}" srcOrd="2" destOrd="0" parTransId="{4A19E6BE-EA63-49B9-A331-033A1DC80643}" sibTransId="{4A7BA557-671C-46C2-9130-550832ACE1E3}"/>
    <dgm:cxn modelId="{5DC930EF-85C8-4054-B805-EDF71EF784E1}" srcId="{E24C5AF8-9407-4E3A-8E37-8628380C60FF}" destId="{C7F7150F-B1EE-4C7D-92D8-BAEAE3172C06}" srcOrd="6" destOrd="0" parTransId="{07D39951-8B11-4B9C-B4EA-73D2CA3544BC}" sibTransId="{BCCC89FD-30D6-4EF0-84C6-5A4198EE296A}"/>
    <dgm:cxn modelId="{8A2B1BFC-EA5E-4169-8019-288747F769E3}" type="presOf" srcId="{7BFC5D55-F567-4912-ABED-F0FA5D307527}" destId="{5C4038D4-6FBB-49A9-8D17-D385576071CC}" srcOrd="0" destOrd="0" presId="urn:microsoft.com/office/officeart/2005/8/layout/hProcess11"/>
    <dgm:cxn modelId="{DDC21BC8-3DB3-4661-BC1C-8D92BE2BBF2D}" type="presParOf" srcId="{E7B26C2F-B3A7-4FA3-A616-3D7A58D915D0}" destId="{D57B180C-461F-47BA-95F8-1684EB029399}" srcOrd="0" destOrd="0" presId="urn:microsoft.com/office/officeart/2005/8/layout/hProcess11"/>
    <dgm:cxn modelId="{149CE0C5-1BE7-446E-812F-BDA2225DB66E}" type="presParOf" srcId="{E7B26C2F-B3A7-4FA3-A616-3D7A58D915D0}" destId="{9651D56A-9CB0-48A7-9473-E5D88FF2BA8D}" srcOrd="1" destOrd="0" presId="urn:microsoft.com/office/officeart/2005/8/layout/hProcess11"/>
    <dgm:cxn modelId="{0929C24A-3B36-4D8B-9F19-63798254BBB4}" type="presParOf" srcId="{9651D56A-9CB0-48A7-9473-E5D88FF2BA8D}" destId="{586FBA9D-3762-47AC-B35C-C75A220278C3}" srcOrd="0" destOrd="0" presId="urn:microsoft.com/office/officeart/2005/8/layout/hProcess11"/>
    <dgm:cxn modelId="{D0FFCCE1-A99A-4DE7-8EA1-8A0AB9BFF70C}" type="presParOf" srcId="{586FBA9D-3762-47AC-B35C-C75A220278C3}" destId="{7FA5143E-A81C-4663-B96C-9277824534B8}" srcOrd="0" destOrd="0" presId="urn:microsoft.com/office/officeart/2005/8/layout/hProcess11"/>
    <dgm:cxn modelId="{093C392C-D11B-4798-937E-351B4DD56131}" type="presParOf" srcId="{586FBA9D-3762-47AC-B35C-C75A220278C3}" destId="{56E62041-AE3A-4301-AB78-492BC7D24994}" srcOrd="1" destOrd="0" presId="urn:microsoft.com/office/officeart/2005/8/layout/hProcess11"/>
    <dgm:cxn modelId="{202ACE33-5C8D-46AC-BC74-ECA9A30C805E}" type="presParOf" srcId="{586FBA9D-3762-47AC-B35C-C75A220278C3}" destId="{5A12CBE3-B4CD-4B9A-8B1D-34335A245BA7}" srcOrd="2" destOrd="0" presId="urn:microsoft.com/office/officeart/2005/8/layout/hProcess11"/>
    <dgm:cxn modelId="{0943A1F7-2242-4B94-84F3-D574E9176331}" type="presParOf" srcId="{9651D56A-9CB0-48A7-9473-E5D88FF2BA8D}" destId="{54E47A64-4DDA-407F-82E1-39947153F4BC}" srcOrd="1" destOrd="0" presId="urn:microsoft.com/office/officeart/2005/8/layout/hProcess11"/>
    <dgm:cxn modelId="{984CB141-B0DA-410D-9B18-F8CD683EDE5E}" type="presParOf" srcId="{9651D56A-9CB0-48A7-9473-E5D88FF2BA8D}" destId="{F70FABD7-93B8-46BB-943B-379A0B15114A}" srcOrd="2" destOrd="0" presId="urn:microsoft.com/office/officeart/2005/8/layout/hProcess11"/>
    <dgm:cxn modelId="{A5353BB7-9756-46A4-B02A-5E2553FCC582}" type="presParOf" srcId="{F70FABD7-93B8-46BB-943B-379A0B15114A}" destId="{44CC8EB4-D096-43CC-9651-095344C6E750}" srcOrd="0" destOrd="0" presId="urn:microsoft.com/office/officeart/2005/8/layout/hProcess11"/>
    <dgm:cxn modelId="{3EC9E824-8E30-436B-84C2-2B993E10F0C7}" type="presParOf" srcId="{F70FABD7-93B8-46BB-943B-379A0B15114A}" destId="{3BBF1F26-8620-42D0-88FC-886102A5A4E6}" srcOrd="1" destOrd="0" presId="urn:microsoft.com/office/officeart/2005/8/layout/hProcess11"/>
    <dgm:cxn modelId="{AD3CD1E9-A4C5-4CF7-9099-561099A3BD16}" type="presParOf" srcId="{F70FABD7-93B8-46BB-943B-379A0B15114A}" destId="{6174417F-7368-406D-B45D-9C14ACEC4945}" srcOrd="2" destOrd="0" presId="urn:microsoft.com/office/officeart/2005/8/layout/hProcess11"/>
    <dgm:cxn modelId="{13AE692C-AF61-464E-90FC-60DFC302A410}" type="presParOf" srcId="{9651D56A-9CB0-48A7-9473-E5D88FF2BA8D}" destId="{4BB89D9A-3204-4C57-AB73-4C7365250672}" srcOrd="3" destOrd="0" presId="urn:microsoft.com/office/officeart/2005/8/layout/hProcess11"/>
    <dgm:cxn modelId="{1563E9FA-C92A-4055-9782-83302E5CFCEA}" type="presParOf" srcId="{9651D56A-9CB0-48A7-9473-E5D88FF2BA8D}" destId="{3025053E-8AF6-4526-9970-53FEC2A733A0}" srcOrd="4" destOrd="0" presId="urn:microsoft.com/office/officeart/2005/8/layout/hProcess11"/>
    <dgm:cxn modelId="{B7303FE0-50F6-44C8-BDCB-457EB8F581B1}" type="presParOf" srcId="{3025053E-8AF6-4526-9970-53FEC2A733A0}" destId="{7DA84378-EE99-477D-8C71-91C49CF604D6}" srcOrd="0" destOrd="0" presId="urn:microsoft.com/office/officeart/2005/8/layout/hProcess11"/>
    <dgm:cxn modelId="{2B04B472-6455-47B4-8816-48CCD6B81DBB}" type="presParOf" srcId="{3025053E-8AF6-4526-9970-53FEC2A733A0}" destId="{E474C8D4-C074-4E42-B3D6-2D3F1263D737}" srcOrd="1" destOrd="0" presId="urn:microsoft.com/office/officeart/2005/8/layout/hProcess11"/>
    <dgm:cxn modelId="{883F987C-2EC1-4297-9DD3-2DF247F36140}" type="presParOf" srcId="{3025053E-8AF6-4526-9970-53FEC2A733A0}" destId="{DB3A88E4-617D-4908-A763-35A74C68198F}" srcOrd="2" destOrd="0" presId="urn:microsoft.com/office/officeart/2005/8/layout/hProcess11"/>
    <dgm:cxn modelId="{FD7B7485-60FD-4113-9747-EDD37326F133}" type="presParOf" srcId="{9651D56A-9CB0-48A7-9473-E5D88FF2BA8D}" destId="{C6413140-5D93-49FF-95F9-F2BBB1AE6B12}" srcOrd="5" destOrd="0" presId="urn:microsoft.com/office/officeart/2005/8/layout/hProcess11"/>
    <dgm:cxn modelId="{A63D0A76-64D5-4413-A3F8-60FCC38032E6}" type="presParOf" srcId="{9651D56A-9CB0-48A7-9473-E5D88FF2BA8D}" destId="{A5EEF07E-1C19-42BB-A6DC-A650CA37B635}" srcOrd="6" destOrd="0" presId="urn:microsoft.com/office/officeart/2005/8/layout/hProcess11"/>
    <dgm:cxn modelId="{B437333F-1CD7-4763-8C07-E5034A200494}" type="presParOf" srcId="{A5EEF07E-1C19-42BB-A6DC-A650CA37B635}" destId="{351EC237-6051-4874-A851-0A9F6591561D}" srcOrd="0" destOrd="0" presId="urn:microsoft.com/office/officeart/2005/8/layout/hProcess11"/>
    <dgm:cxn modelId="{862F12D4-3AD1-4258-B09C-AD49CEE176C3}" type="presParOf" srcId="{A5EEF07E-1C19-42BB-A6DC-A650CA37B635}" destId="{4B887649-C50A-46E1-95AA-A3181AE8DFFE}" srcOrd="1" destOrd="0" presId="urn:microsoft.com/office/officeart/2005/8/layout/hProcess11"/>
    <dgm:cxn modelId="{FC67B4C1-6765-4503-A1EB-C5265B94F1B1}" type="presParOf" srcId="{A5EEF07E-1C19-42BB-A6DC-A650CA37B635}" destId="{9D48A01D-4C55-452A-92EB-158E6D8BB9D1}" srcOrd="2" destOrd="0" presId="urn:microsoft.com/office/officeart/2005/8/layout/hProcess11"/>
    <dgm:cxn modelId="{C9F2C1AC-07C9-43DE-B8C6-3552E54FF7D8}" type="presParOf" srcId="{9651D56A-9CB0-48A7-9473-E5D88FF2BA8D}" destId="{7E69DE5B-A366-4288-8DCB-BC7EA449B095}" srcOrd="7" destOrd="0" presId="urn:microsoft.com/office/officeart/2005/8/layout/hProcess11"/>
    <dgm:cxn modelId="{FBF3139D-5D14-43BE-B8C5-63013A552C11}" type="presParOf" srcId="{9651D56A-9CB0-48A7-9473-E5D88FF2BA8D}" destId="{58E422CF-1964-4EF2-B520-21F2510B8B76}" srcOrd="8" destOrd="0" presId="urn:microsoft.com/office/officeart/2005/8/layout/hProcess11"/>
    <dgm:cxn modelId="{99F224DF-CE41-4C9D-BC54-8244469B791C}" type="presParOf" srcId="{58E422CF-1964-4EF2-B520-21F2510B8B76}" destId="{5C4038D4-6FBB-49A9-8D17-D385576071CC}" srcOrd="0" destOrd="0" presId="urn:microsoft.com/office/officeart/2005/8/layout/hProcess11"/>
    <dgm:cxn modelId="{D2638DC5-B4C5-42FD-88D6-43A301FE6F74}" type="presParOf" srcId="{58E422CF-1964-4EF2-B520-21F2510B8B76}" destId="{503BA8FC-9CFB-45B6-8135-A4D739138C1C}" srcOrd="1" destOrd="0" presId="urn:microsoft.com/office/officeart/2005/8/layout/hProcess11"/>
    <dgm:cxn modelId="{8F91BCAE-D5E4-4EC6-A878-958CE871C6BE}" type="presParOf" srcId="{58E422CF-1964-4EF2-B520-21F2510B8B76}" destId="{47642643-35E3-4131-8EB7-CFC3C3224F05}" srcOrd="2" destOrd="0" presId="urn:microsoft.com/office/officeart/2005/8/layout/hProcess11"/>
    <dgm:cxn modelId="{3D83BC70-FD36-43A8-9C61-F253CD32D88C}" type="presParOf" srcId="{9651D56A-9CB0-48A7-9473-E5D88FF2BA8D}" destId="{B0BA4682-FCC7-437B-AD76-5A7F172DF0C8}" srcOrd="9" destOrd="0" presId="urn:microsoft.com/office/officeart/2005/8/layout/hProcess11"/>
    <dgm:cxn modelId="{BC90E46F-322C-495E-B234-295F61340490}" type="presParOf" srcId="{9651D56A-9CB0-48A7-9473-E5D88FF2BA8D}" destId="{79CE7F3A-1AA1-4F8F-A946-3E5A3EB0871F}" srcOrd="10" destOrd="0" presId="urn:microsoft.com/office/officeart/2005/8/layout/hProcess11"/>
    <dgm:cxn modelId="{8FB4BBA4-7C94-4169-8E72-3F2CAE5BC6EC}" type="presParOf" srcId="{79CE7F3A-1AA1-4F8F-A946-3E5A3EB0871F}" destId="{E24625E3-5C21-4D89-9B54-0BA4C0773219}" srcOrd="0" destOrd="0" presId="urn:microsoft.com/office/officeart/2005/8/layout/hProcess11"/>
    <dgm:cxn modelId="{B118B830-91F7-4B74-A2D9-A96291E3B631}" type="presParOf" srcId="{79CE7F3A-1AA1-4F8F-A946-3E5A3EB0871F}" destId="{D6989A43-F786-485D-B753-DB015E393517}" srcOrd="1" destOrd="0" presId="urn:microsoft.com/office/officeart/2005/8/layout/hProcess11"/>
    <dgm:cxn modelId="{AC9F878A-8E32-4C93-B2CF-DC12188460B1}" type="presParOf" srcId="{79CE7F3A-1AA1-4F8F-A946-3E5A3EB0871F}" destId="{EF6A4BE2-1BA1-4CE4-B786-95A53D6618FB}" srcOrd="2" destOrd="0" presId="urn:microsoft.com/office/officeart/2005/8/layout/hProcess11"/>
    <dgm:cxn modelId="{B1EE4175-3A3E-450D-ABCA-2D3E23EB9B72}" type="presParOf" srcId="{9651D56A-9CB0-48A7-9473-E5D88FF2BA8D}" destId="{86B30448-F140-45F9-8834-3E76940777D6}" srcOrd="11" destOrd="0" presId="urn:microsoft.com/office/officeart/2005/8/layout/hProcess11"/>
    <dgm:cxn modelId="{1C1B95A1-B357-4E39-8BE6-7EBD14C7FC80}" type="presParOf" srcId="{9651D56A-9CB0-48A7-9473-E5D88FF2BA8D}" destId="{A1ED5B43-CE1F-44E0-A438-BF8AD3564A85}" srcOrd="12" destOrd="0" presId="urn:microsoft.com/office/officeart/2005/8/layout/hProcess11"/>
    <dgm:cxn modelId="{5DB6D62D-7278-42C2-ADF8-D877CE5E9D14}" type="presParOf" srcId="{A1ED5B43-CE1F-44E0-A438-BF8AD3564A85}" destId="{B96B2BC9-723D-42AC-9224-7C894BEC6AFF}" srcOrd="0" destOrd="0" presId="urn:microsoft.com/office/officeart/2005/8/layout/hProcess11"/>
    <dgm:cxn modelId="{5D5DA9C0-DA14-434C-A79A-2E67536756C6}" type="presParOf" srcId="{A1ED5B43-CE1F-44E0-A438-BF8AD3564A85}" destId="{A0EA6DAA-45C6-410F-BB28-C48D00B4558D}" srcOrd="1" destOrd="0" presId="urn:microsoft.com/office/officeart/2005/8/layout/hProcess11"/>
    <dgm:cxn modelId="{588E00E3-37CF-4D3D-B8E7-DC89749D7B99}" type="presParOf" srcId="{A1ED5B43-CE1F-44E0-A438-BF8AD3564A85}" destId="{8E18507E-957A-472F-AED1-0735FC0BF3D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085988-7FF2-4522-ABF6-BFA190397B7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AF28564F-0EED-4486-AF79-2DA89D1152B7}">
      <dgm:prSet phldrT="[Texte]"/>
      <dgm:spPr/>
      <dgm:t>
        <a:bodyPr/>
        <a:lstStyle/>
        <a:p>
          <a:r>
            <a:rPr lang="fr-FR" dirty="0"/>
            <a:t>Dictionnaire </a:t>
          </a:r>
          <a:r>
            <a:rPr lang="fr-FR" dirty="0" err="1"/>
            <a:t>token</a:t>
          </a:r>
          <a:r>
            <a:rPr lang="fr-FR" dirty="0"/>
            <a:t>-indice</a:t>
          </a:r>
        </a:p>
      </dgm:t>
    </dgm:pt>
    <dgm:pt modelId="{06E2CC7E-089B-4D01-9A8C-4C177DEE6B37}" type="parTrans" cxnId="{72D69B70-3914-48E5-8345-973626657914}">
      <dgm:prSet/>
      <dgm:spPr/>
      <dgm:t>
        <a:bodyPr/>
        <a:lstStyle/>
        <a:p>
          <a:endParaRPr lang="fr-FR"/>
        </a:p>
      </dgm:t>
    </dgm:pt>
    <dgm:pt modelId="{CAB78C36-23A9-408B-A9F7-0B05C7E6A01B}" type="sibTrans" cxnId="{72D69B70-3914-48E5-8345-973626657914}">
      <dgm:prSet/>
      <dgm:spPr/>
      <dgm:t>
        <a:bodyPr/>
        <a:lstStyle/>
        <a:p>
          <a:endParaRPr lang="fr-FR"/>
        </a:p>
      </dgm:t>
    </dgm:pt>
    <dgm:pt modelId="{B672E965-35DE-4A2D-97BB-247AD0ACEE59}">
      <dgm:prSet phldrT="[Texte]"/>
      <dgm:spPr/>
      <dgm:t>
        <a:bodyPr/>
        <a:lstStyle/>
        <a:p>
          <a:r>
            <a:rPr lang="fr-FR" dirty="0" err="1"/>
            <a:t>Padding</a:t>
          </a:r>
          <a:endParaRPr lang="fr-FR" dirty="0"/>
        </a:p>
      </dgm:t>
    </dgm:pt>
    <dgm:pt modelId="{CB801A13-335C-4A76-BC8C-CA00F285A274}" type="parTrans" cxnId="{746E6187-A3FA-4E29-AC05-2050FE4E2379}">
      <dgm:prSet/>
      <dgm:spPr/>
      <dgm:t>
        <a:bodyPr/>
        <a:lstStyle/>
        <a:p>
          <a:endParaRPr lang="fr-FR"/>
        </a:p>
      </dgm:t>
    </dgm:pt>
    <dgm:pt modelId="{CEFDEC2D-14A4-4014-AD4A-C30A581AA83D}" type="sibTrans" cxnId="{746E6187-A3FA-4E29-AC05-2050FE4E2379}">
      <dgm:prSet/>
      <dgm:spPr/>
      <dgm:t>
        <a:bodyPr/>
        <a:lstStyle/>
        <a:p>
          <a:endParaRPr lang="fr-FR"/>
        </a:p>
      </dgm:t>
    </dgm:pt>
    <dgm:pt modelId="{07167F07-CEBF-40A9-9F13-98B1FF126785}">
      <dgm:prSet phldrT="[Texte]"/>
      <dgm:spPr/>
      <dgm:t>
        <a:bodyPr/>
        <a:lstStyle/>
        <a:p>
          <a:r>
            <a:rPr lang="fr-FR" dirty="0" err="1"/>
            <a:t>One-hot</a:t>
          </a:r>
          <a:r>
            <a:rPr lang="fr-FR" dirty="0"/>
            <a:t> </a:t>
          </a:r>
          <a:r>
            <a:rPr lang="fr-FR" dirty="0" err="1"/>
            <a:t>encoding</a:t>
          </a:r>
          <a:endParaRPr lang="fr-FR" dirty="0"/>
        </a:p>
      </dgm:t>
    </dgm:pt>
    <dgm:pt modelId="{BA0855D0-CA6A-415F-B8CE-0483BF924BA0}" type="parTrans" cxnId="{9CD3EB58-F2F9-47E4-8EAC-0F89A7DC065C}">
      <dgm:prSet/>
      <dgm:spPr/>
      <dgm:t>
        <a:bodyPr/>
        <a:lstStyle/>
        <a:p>
          <a:endParaRPr lang="fr-FR"/>
        </a:p>
      </dgm:t>
    </dgm:pt>
    <dgm:pt modelId="{3CDC75FE-FA01-4868-964F-5A561FFB4367}" type="sibTrans" cxnId="{9CD3EB58-F2F9-47E4-8EAC-0F89A7DC065C}">
      <dgm:prSet/>
      <dgm:spPr/>
      <dgm:t>
        <a:bodyPr/>
        <a:lstStyle/>
        <a:p>
          <a:endParaRPr lang="fr-FR"/>
        </a:p>
      </dgm:t>
    </dgm:pt>
    <dgm:pt modelId="{8BC4882D-5230-400F-8927-6E860D42840E}">
      <dgm:prSet phldrT="[Texte]"/>
      <dgm:spPr/>
      <dgm:t>
        <a:bodyPr/>
        <a:lstStyle/>
        <a:p>
          <a:r>
            <a:rPr lang="fr-FR" dirty="0"/>
            <a:t>Entrainement</a:t>
          </a:r>
        </a:p>
      </dgm:t>
    </dgm:pt>
    <dgm:pt modelId="{09A96E92-62A4-44B8-9506-B50E3C3CB760}" type="parTrans" cxnId="{30C239D0-0549-490A-B856-DDDE448C4C34}">
      <dgm:prSet/>
      <dgm:spPr/>
      <dgm:t>
        <a:bodyPr/>
        <a:lstStyle/>
        <a:p>
          <a:endParaRPr lang="fr-FR"/>
        </a:p>
      </dgm:t>
    </dgm:pt>
    <dgm:pt modelId="{7146F353-8D63-4884-8D39-DE888408B8FA}" type="sibTrans" cxnId="{30C239D0-0549-490A-B856-DDDE448C4C34}">
      <dgm:prSet/>
      <dgm:spPr/>
      <dgm:t>
        <a:bodyPr/>
        <a:lstStyle/>
        <a:p>
          <a:endParaRPr lang="fr-FR"/>
        </a:p>
      </dgm:t>
    </dgm:pt>
    <dgm:pt modelId="{6A794235-2BC2-41FD-A886-F9B1592CFA04}">
      <dgm:prSet phldrT="[Texte]"/>
      <dgm:spPr/>
      <dgm:t>
        <a:bodyPr/>
        <a:lstStyle/>
        <a:p>
          <a:r>
            <a:rPr lang="fr-FR" dirty="0"/>
            <a:t>Evaluation</a:t>
          </a:r>
        </a:p>
      </dgm:t>
    </dgm:pt>
    <dgm:pt modelId="{B577E795-8A57-4447-AAA7-070E6F25EAF6}" type="parTrans" cxnId="{E8C0FC6F-B2B2-4887-823D-B4C79909A49B}">
      <dgm:prSet/>
      <dgm:spPr/>
      <dgm:t>
        <a:bodyPr/>
        <a:lstStyle/>
        <a:p>
          <a:endParaRPr lang="fr-FR"/>
        </a:p>
      </dgm:t>
    </dgm:pt>
    <dgm:pt modelId="{3E47F65F-3E3D-48B3-9D1D-742BFF520A36}" type="sibTrans" cxnId="{E8C0FC6F-B2B2-4887-823D-B4C79909A49B}">
      <dgm:prSet/>
      <dgm:spPr/>
      <dgm:t>
        <a:bodyPr/>
        <a:lstStyle/>
        <a:p>
          <a:endParaRPr lang="fr-FR"/>
        </a:p>
      </dgm:t>
    </dgm:pt>
    <dgm:pt modelId="{9D6BB06B-89C0-4E40-8050-49AE33CC17AC}" type="pres">
      <dgm:prSet presAssocID="{8B085988-7FF2-4522-ABF6-BFA190397B7D}" presName="rootnode" presStyleCnt="0">
        <dgm:presLayoutVars>
          <dgm:chMax/>
          <dgm:chPref/>
          <dgm:dir/>
          <dgm:animLvl val="lvl"/>
        </dgm:presLayoutVars>
      </dgm:prSet>
      <dgm:spPr/>
    </dgm:pt>
    <dgm:pt modelId="{9FDFD3F3-816F-4A39-8303-3352968FE651}" type="pres">
      <dgm:prSet presAssocID="{AF28564F-0EED-4486-AF79-2DA89D1152B7}" presName="composite" presStyleCnt="0"/>
      <dgm:spPr/>
    </dgm:pt>
    <dgm:pt modelId="{87D23835-75EA-43C0-96B3-61A94E81A7C8}" type="pres">
      <dgm:prSet presAssocID="{AF28564F-0EED-4486-AF79-2DA89D1152B7}" presName="bentUpArrow1" presStyleLbl="alignImgPlace1" presStyleIdx="0" presStyleCnt="4"/>
      <dgm:spPr/>
    </dgm:pt>
    <dgm:pt modelId="{78A8B82A-A69B-4E13-9FFE-E8B911A9186D}" type="pres">
      <dgm:prSet presAssocID="{AF28564F-0EED-4486-AF79-2DA89D1152B7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C5257E92-7B85-42C5-800E-F7D71AD7AAFD}" type="pres">
      <dgm:prSet presAssocID="{AF28564F-0EED-4486-AF79-2DA89D1152B7}" presName="ChildText" presStyleLbl="revTx" presStyleIdx="0" presStyleCnt="4" custScaleX="378516" custLinFactX="49363" custLinFactNeighborX="100000" custLinFactNeighborY="4759">
        <dgm:presLayoutVars>
          <dgm:chMax val="0"/>
          <dgm:chPref val="0"/>
          <dgm:bulletEnabled val="1"/>
        </dgm:presLayoutVars>
      </dgm:prSet>
      <dgm:spPr/>
    </dgm:pt>
    <dgm:pt modelId="{34FD28F8-52B6-46A9-8489-9F787F8492D4}" type="pres">
      <dgm:prSet presAssocID="{CAB78C36-23A9-408B-A9F7-0B05C7E6A01B}" presName="sibTrans" presStyleCnt="0"/>
      <dgm:spPr/>
    </dgm:pt>
    <dgm:pt modelId="{1692938C-3E02-4DF3-BBB2-93524CAA89AD}" type="pres">
      <dgm:prSet presAssocID="{B672E965-35DE-4A2D-97BB-247AD0ACEE59}" presName="composite" presStyleCnt="0"/>
      <dgm:spPr/>
    </dgm:pt>
    <dgm:pt modelId="{1D266DE3-B930-4CB8-95BC-E4EB7CF4E157}" type="pres">
      <dgm:prSet presAssocID="{B672E965-35DE-4A2D-97BB-247AD0ACEE59}" presName="bentUpArrow1" presStyleLbl="alignImgPlace1" presStyleIdx="1" presStyleCnt="4" custLinFactNeighborX="-67512"/>
      <dgm:spPr/>
    </dgm:pt>
    <dgm:pt modelId="{BC2239A7-6859-4588-9091-16914FBB9FB3}" type="pres">
      <dgm:prSet presAssocID="{B672E965-35DE-4A2D-97BB-247AD0ACEE59}" presName="ParentText" presStyleLbl="node1" presStyleIdx="1" presStyleCnt="5" custLinFactNeighborX="-45657">
        <dgm:presLayoutVars>
          <dgm:chMax val="1"/>
          <dgm:chPref val="1"/>
          <dgm:bulletEnabled val="1"/>
        </dgm:presLayoutVars>
      </dgm:prSet>
      <dgm:spPr/>
    </dgm:pt>
    <dgm:pt modelId="{2CD516E3-671D-4CAF-8E9D-197FE53AE9E6}" type="pres">
      <dgm:prSet presAssocID="{B672E965-35DE-4A2D-97BB-247AD0ACEE59}" presName="ChildText" presStyleLbl="revTx" presStyleIdx="1" presStyleCnt="4" custScaleX="349477" custLinFactX="36176" custLinFactNeighborX="100000" custLinFactNeighborY="-1338">
        <dgm:presLayoutVars>
          <dgm:chMax val="0"/>
          <dgm:chPref val="0"/>
          <dgm:bulletEnabled val="1"/>
        </dgm:presLayoutVars>
      </dgm:prSet>
      <dgm:spPr/>
    </dgm:pt>
    <dgm:pt modelId="{CD09B1EF-45B1-431F-9607-E6C263823DA4}" type="pres">
      <dgm:prSet presAssocID="{CEFDEC2D-14A4-4014-AD4A-C30A581AA83D}" presName="sibTrans" presStyleCnt="0"/>
      <dgm:spPr/>
    </dgm:pt>
    <dgm:pt modelId="{CE2D20FE-9C82-4636-8924-8EFE9C613E91}" type="pres">
      <dgm:prSet presAssocID="{07167F07-CEBF-40A9-9F13-98B1FF126785}" presName="composite" presStyleCnt="0"/>
      <dgm:spPr/>
    </dgm:pt>
    <dgm:pt modelId="{6AB9B82C-F56E-4D81-92A2-6326BC5CE156}" type="pres">
      <dgm:prSet presAssocID="{07167F07-CEBF-40A9-9F13-98B1FF126785}" presName="bentUpArrow1" presStyleLbl="alignImgPlace1" presStyleIdx="2" presStyleCnt="4" custLinFactX="-40420" custLinFactNeighborX="-100000"/>
      <dgm:spPr/>
    </dgm:pt>
    <dgm:pt modelId="{0F37FB66-716A-4685-9A25-DD71928FE4A2}" type="pres">
      <dgm:prSet presAssocID="{07167F07-CEBF-40A9-9F13-98B1FF126785}" presName="ParentText" presStyleLbl="node1" presStyleIdx="2" presStyleCnt="5" custLinFactNeighborX="-94963">
        <dgm:presLayoutVars>
          <dgm:chMax val="1"/>
          <dgm:chPref val="1"/>
          <dgm:bulletEnabled val="1"/>
        </dgm:presLayoutVars>
      </dgm:prSet>
      <dgm:spPr/>
    </dgm:pt>
    <dgm:pt modelId="{85331180-7222-467A-A34F-6CAAF9B57320}" type="pres">
      <dgm:prSet presAssocID="{07167F07-CEBF-40A9-9F13-98B1FF12678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0933EA8-6CA4-4952-B28F-C4F548142208}" type="pres">
      <dgm:prSet presAssocID="{3CDC75FE-FA01-4868-964F-5A561FFB4367}" presName="sibTrans" presStyleCnt="0"/>
      <dgm:spPr/>
    </dgm:pt>
    <dgm:pt modelId="{BD803C7E-380E-4EF3-B8E0-15B4AC20C324}" type="pres">
      <dgm:prSet presAssocID="{8BC4882D-5230-400F-8927-6E860D42840E}" presName="composite" presStyleCnt="0"/>
      <dgm:spPr/>
    </dgm:pt>
    <dgm:pt modelId="{3AD86019-F473-4C41-BBF2-32C01F1256DF}" type="pres">
      <dgm:prSet presAssocID="{8BC4882D-5230-400F-8927-6E860D42840E}" presName="bentUpArrow1" presStyleLbl="alignImgPlace1" presStyleIdx="3" presStyleCnt="4" custLinFactX="-100000" custLinFactNeighborX="-113328"/>
      <dgm:spPr/>
    </dgm:pt>
    <dgm:pt modelId="{CF1705BA-7E46-4FD8-8A29-3814C4A38728}" type="pres">
      <dgm:prSet presAssocID="{8BC4882D-5230-400F-8927-6E860D42840E}" presName="ParentText" presStyleLbl="node1" presStyleIdx="3" presStyleCnt="5" custLinFactX="-44269" custLinFactNeighborX="-100000">
        <dgm:presLayoutVars>
          <dgm:chMax val="1"/>
          <dgm:chPref val="1"/>
          <dgm:bulletEnabled val="1"/>
        </dgm:presLayoutVars>
      </dgm:prSet>
      <dgm:spPr/>
    </dgm:pt>
    <dgm:pt modelId="{00F58879-16D7-43A4-AD94-0037FB56700D}" type="pres">
      <dgm:prSet presAssocID="{8BC4882D-5230-400F-8927-6E860D42840E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6DCFB8C-0578-462C-932D-908418304160}" type="pres">
      <dgm:prSet presAssocID="{7146F353-8D63-4884-8D39-DE888408B8FA}" presName="sibTrans" presStyleCnt="0"/>
      <dgm:spPr/>
    </dgm:pt>
    <dgm:pt modelId="{C1B95B84-2CBC-416F-B448-FFFA762625E9}" type="pres">
      <dgm:prSet presAssocID="{6A794235-2BC2-41FD-A886-F9B1592CFA04}" presName="composite" presStyleCnt="0"/>
      <dgm:spPr/>
    </dgm:pt>
    <dgm:pt modelId="{DA7BCF46-77D0-43A3-8D04-76C4734604D6}" type="pres">
      <dgm:prSet presAssocID="{6A794235-2BC2-41FD-A886-F9B1592CFA04}" presName="ParentText" presStyleLbl="node1" presStyleIdx="4" presStyleCnt="5" custLinFactX="-93575" custLinFactNeighborX="-100000">
        <dgm:presLayoutVars>
          <dgm:chMax val="1"/>
          <dgm:chPref val="1"/>
          <dgm:bulletEnabled val="1"/>
        </dgm:presLayoutVars>
      </dgm:prSet>
      <dgm:spPr/>
    </dgm:pt>
  </dgm:ptLst>
  <dgm:cxnLst>
    <dgm:cxn modelId="{9CF1DE18-2D48-4A18-8B9F-0F3D515EA5C8}" type="presOf" srcId="{6A794235-2BC2-41FD-A886-F9B1592CFA04}" destId="{DA7BCF46-77D0-43A3-8D04-76C4734604D6}" srcOrd="0" destOrd="0" presId="urn:microsoft.com/office/officeart/2005/8/layout/StepDownProcess"/>
    <dgm:cxn modelId="{83EAE329-ACB2-4550-A912-067D6048EE7D}" type="presOf" srcId="{07167F07-CEBF-40A9-9F13-98B1FF126785}" destId="{0F37FB66-716A-4685-9A25-DD71928FE4A2}" srcOrd="0" destOrd="0" presId="urn:microsoft.com/office/officeart/2005/8/layout/StepDownProcess"/>
    <dgm:cxn modelId="{AFE1792B-FC21-4132-8D1D-279593FDA935}" type="presOf" srcId="{AF28564F-0EED-4486-AF79-2DA89D1152B7}" destId="{78A8B82A-A69B-4E13-9FFE-E8B911A9186D}" srcOrd="0" destOrd="0" presId="urn:microsoft.com/office/officeart/2005/8/layout/StepDownProcess"/>
    <dgm:cxn modelId="{E8C0FC6F-B2B2-4887-823D-B4C79909A49B}" srcId="{8B085988-7FF2-4522-ABF6-BFA190397B7D}" destId="{6A794235-2BC2-41FD-A886-F9B1592CFA04}" srcOrd="4" destOrd="0" parTransId="{B577E795-8A57-4447-AAA7-070E6F25EAF6}" sibTransId="{3E47F65F-3E3D-48B3-9D1D-742BFF520A36}"/>
    <dgm:cxn modelId="{72D69B70-3914-48E5-8345-973626657914}" srcId="{8B085988-7FF2-4522-ABF6-BFA190397B7D}" destId="{AF28564F-0EED-4486-AF79-2DA89D1152B7}" srcOrd="0" destOrd="0" parTransId="{06E2CC7E-089B-4D01-9A8C-4C177DEE6B37}" sibTransId="{CAB78C36-23A9-408B-A9F7-0B05C7E6A01B}"/>
    <dgm:cxn modelId="{9CD3EB58-F2F9-47E4-8EAC-0F89A7DC065C}" srcId="{8B085988-7FF2-4522-ABF6-BFA190397B7D}" destId="{07167F07-CEBF-40A9-9F13-98B1FF126785}" srcOrd="2" destOrd="0" parTransId="{BA0855D0-CA6A-415F-B8CE-0483BF924BA0}" sibTransId="{3CDC75FE-FA01-4868-964F-5A561FFB4367}"/>
    <dgm:cxn modelId="{746E6187-A3FA-4E29-AC05-2050FE4E2379}" srcId="{8B085988-7FF2-4522-ABF6-BFA190397B7D}" destId="{B672E965-35DE-4A2D-97BB-247AD0ACEE59}" srcOrd="1" destOrd="0" parTransId="{CB801A13-335C-4A76-BC8C-CA00F285A274}" sibTransId="{CEFDEC2D-14A4-4014-AD4A-C30A581AA83D}"/>
    <dgm:cxn modelId="{E2C5F397-ECE1-4BD5-A7BF-A6674B855730}" type="presOf" srcId="{8B085988-7FF2-4522-ABF6-BFA190397B7D}" destId="{9D6BB06B-89C0-4E40-8050-49AE33CC17AC}" srcOrd="0" destOrd="0" presId="urn:microsoft.com/office/officeart/2005/8/layout/StepDownProcess"/>
    <dgm:cxn modelId="{0150E6C9-DED9-4367-B604-53A97779F53B}" type="presOf" srcId="{B672E965-35DE-4A2D-97BB-247AD0ACEE59}" destId="{BC2239A7-6859-4588-9091-16914FBB9FB3}" srcOrd="0" destOrd="0" presId="urn:microsoft.com/office/officeart/2005/8/layout/StepDownProcess"/>
    <dgm:cxn modelId="{054685CE-F654-4E10-8E64-182AA7FA4296}" type="presOf" srcId="{8BC4882D-5230-400F-8927-6E860D42840E}" destId="{CF1705BA-7E46-4FD8-8A29-3814C4A38728}" srcOrd="0" destOrd="0" presId="urn:microsoft.com/office/officeart/2005/8/layout/StepDownProcess"/>
    <dgm:cxn modelId="{30C239D0-0549-490A-B856-DDDE448C4C34}" srcId="{8B085988-7FF2-4522-ABF6-BFA190397B7D}" destId="{8BC4882D-5230-400F-8927-6E860D42840E}" srcOrd="3" destOrd="0" parTransId="{09A96E92-62A4-44B8-9506-B50E3C3CB760}" sibTransId="{7146F353-8D63-4884-8D39-DE888408B8FA}"/>
    <dgm:cxn modelId="{4D4880AA-11C1-47C6-BA6F-08A285AAF842}" type="presParOf" srcId="{9D6BB06B-89C0-4E40-8050-49AE33CC17AC}" destId="{9FDFD3F3-816F-4A39-8303-3352968FE651}" srcOrd="0" destOrd="0" presId="urn:microsoft.com/office/officeart/2005/8/layout/StepDownProcess"/>
    <dgm:cxn modelId="{51F2B73E-911A-4090-9531-DA1C3404E61A}" type="presParOf" srcId="{9FDFD3F3-816F-4A39-8303-3352968FE651}" destId="{87D23835-75EA-43C0-96B3-61A94E81A7C8}" srcOrd="0" destOrd="0" presId="urn:microsoft.com/office/officeart/2005/8/layout/StepDownProcess"/>
    <dgm:cxn modelId="{D03DEF85-26FE-4F4A-AD28-49B25628AA51}" type="presParOf" srcId="{9FDFD3F3-816F-4A39-8303-3352968FE651}" destId="{78A8B82A-A69B-4E13-9FFE-E8B911A9186D}" srcOrd="1" destOrd="0" presId="urn:microsoft.com/office/officeart/2005/8/layout/StepDownProcess"/>
    <dgm:cxn modelId="{7D549C7A-5326-47ED-9102-0EBF26EFA61B}" type="presParOf" srcId="{9FDFD3F3-816F-4A39-8303-3352968FE651}" destId="{C5257E92-7B85-42C5-800E-F7D71AD7AAFD}" srcOrd="2" destOrd="0" presId="urn:microsoft.com/office/officeart/2005/8/layout/StepDownProcess"/>
    <dgm:cxn modelId="{9EF5640F-461B-432D-ADA4-011B365EEB32}" type="presParOf" srcId="{9D6BB06B-89C0-4E40-8050-49AE33CC17AC}" destId="{34FD28F8-52B6-46A9-8489-9F787F8492D4}" srcOrd="1" destOrd="0" presId="urn:microsoft.com/office/officeart/2005/8/layout/StepDownProcess"/>
    <dgm:cxn modelId="{7C866736-F525-400F-B317-DFA436ED2352}" type="presParOf" srcId="{9D6BB06B-89C0-4E40-8050-49AE33CC17AC}" destId="{1692938C-3E02-4DF3-BBB2-93524CAA89AD}" srcOrd="2" destOrd="0" presId="urn:microsoft.com/office/officeart/2005/8/layout/StepDownProcess"/>
    <dgm:cxn modelId="{5A382C6C-D889-4BFD-8362-DA280B3EF26C}" type="presParOf" srcId="{1692938C-3E02-4DF3-BBB2-93524CAA89AD}" destId="{1D266DE3-B930-4CB8-95BC-E4EB7CF4E157}" srcOrd="0" destOrd="0" presId="urn:microsoft.com/office/officeart/2005/8/layout/StepDownProcess"/>
    <dgm:cxn modelId="{DF8BEEBC-3181-4A74-A82C-4AC1510A95D4}" type="presParOf" srcId="{1692938C-3E02-4DF3-BBB2-93524CAA89AD}" destId="{BC2239A7-6859-4588-9091-16914FBB9FB3}" srcOrd="1" destOrd="0" presId="urn:microsoft.com/office/officeart/2005/8/layout/StepDownProcess"/>
    <dgm:cxn modelId="{31C66A99-9F04-4A9C-AE14-B769406DEC36}" type="presParOf" srcId="{1692938C-3E02-4DF3-BBB2-93524CAA89AD}" destId="{2CD516E3-671D-4CAF-8E9D-197FE53AE9E6}" srcOrd="2" destOrd="0" presId="urn:microsoft.com/office/officeart/2005/8/layout/StepDownProcess"/>
    <dgm:cxn modelId="{10FD9632-60C2-4FF1-9200-E7D1D1FC8930}" type="presParOf" srcId="{9D6BB06B-89C0-4E40-8050-49AE33CC17AC}" destId="{CD09B1EF-45B1-431F-9607-E6C263823DA4}" srcOrd="3" destOrd="0" presId="urn:microsoft.com/office/officeart/2005/8/layout/StepDownProcess"/>
    <dgm:cxn modelId="{57308851-50BC-41C5-97F3-0DC52422BEFB}" type="presParOf" srcId="{9D6BB06B-89C0-4E40-8050-49AE33CC17AC}" destId="{CE2D20FE-9C82-4636-8924-8EFE9C613E91}" srcOrd="4" destOrd="0" presId="urn:microsoft.com/office/officeart/2005/8/layout/StepDownProcess"/>
    <dgm:cxn modelId="{70110D0C-75AF-4F93-8BA3-A4FDFDCDEDDD}" type="presParOf" srcId="{CE2D20FE-9C82-4636-8924-8EFE9C613E91}" destId="{6AB9B82C-F56E-4D81-92A2-6326BC5CE156}" srcOrd="0" destOrd="0" presId="urn:microsoft.com/office/officeart/2005/8/layout/StepDownProcess"/>
    <dgm:cxn modelId="{4E3045DB-A9EA-4F91-B6A4-CCB9B8F6EA06}" type="presParOf" srcId="{CE2D20FE-9C82-4636-8924-8EFE9C613E91}" destId="{0F37FB66-716A-4685-9A25-DD71928FE4A2}" srcOrd="1" destOrd="0" presId="urn:microsoft.com/office/officeart/2005/8/layout/StepDownProcess"/>
    <dgm:cxn modelId="{05328124-19CA-4D00-9587-9DEDCBC34FC2}" type="presParOf" srcId="{CE2D20FE-9C82-4636-8924-8EFE9C613E91}" destId="{85331180-7222-467A-A34F-6CAAF9B57320}" srcOrd="2" destOrd="0" presId="urn:microsoft.com/office/officeart/2005/8/layout/StepDownProcess"/>
    <dgm:cxn modelId="{64E12609-03FD-4129-ACF3-5A9483AE33E9}" type="presParOf" srcId="{9D6BB06B-89C0-4E40-8050-49AE33CC17AC}" destId="{90933EA8-6CA4-4952-B28F-C4F548142208}" srcOrd="5" destOrd="0" presId="urn:microsoft.com/office/officeart/2005/8/layout/StepDownProcess"/>
    <dgm:cxn modelId="{65A9BE83-7FA2-45AC-BCFF-50B090C623C9}" type="presParOf" srcId="{9D6BB06B-89C0-4E40-8050-49AE33CC17AC}" destId="{BD803C7E-380E-4EF3-B8E0-15B4AC20C324}" srcOrd="6" destOrd="0" presId="urn:microsoft.com/office/officeart/2005/8/layout/StepDownProcess"/>
    <dgm:cxn modelId="{DCBF452A-B204-4DB8-AB49-7512C723C85A}" type="presParOf" srcId="{BD803C7E-380E-4EF3-B8E0-15B4AC20C324}" destId="{3AD86019-F473-4C41-BBF2-32C01F1256DF}" srcOrd="0" destOrd="0" presId="urn:microsoft.com/office/officeart/2005/8/layout/StepDownProcess"/>
    <dgm:cxn modelId="{35C770A5-470A-45CD-ABF4-0BF506BA07BF}" type="presParOf" srcId="{BD803C7E-380E-4EF3-B8E0-15B4AC20C324}" destId="{CF1705BA-7E46-4FD8-8A29-3814C4A38728}" srcOrd="1" destOrd="0" presId="urn:microsoft.com/office/officeart/2005/8/layout/StepDownProcess"/>
    <dgm:cxn modelId="{8D45C110-7EBE-4D85-A146-4F1DC28F7ED3}" type="presParOf" srcId="{BD803C7E-380E-4EF3-B8E0-15B4AC20C324}" destId="{00F58879-16D7-43A4-AD94-0037FB56700D}" srcOrd="2" destOrd="0" presId="urn:microsoft.com/office/officeart/2005/8/layout/StepDownProcess"/>
    <dgm:cxn modelId="{4215619F-DDF2-4F7D-900E-39B2229A5A3C}" type="presParOf" srcId="{9D6BB06B-89C0-4E40-8050-49AE33CC17AC}" destId="{C6DCFB8C-0578-462C-932D-908418304160}" srcOrd="7" destOrd="0" presId="urn:microsoft.com/office/officeart/2005/8/layout/StepDownProcess"/>
    <dgm:cxn modelId="{05E33359-D87E-411A-8044-934FC7282D54}" type="presParOf" srcId="{9D6BB06B-89C0-4E40-8050-49AE33CC17AC}" destId="{C1B95B84-2CBC-416F-B448-FFFA762625E9}" srcOrd="8" destOrd="0" presId="urn:microsoft.com/office/officeart/2005/8/layout/StepDownProcess"/>
    <dgm:cxn modelId="{CEA6076D-F7C6-4A78-B92A-F16F7AFCDC05}" type="presParOf" srcId="{C1B95B84-2CBC-416F-B448-FFFA762625E9}" destId="{DA7BCF46-77D0-43A3-8D04-76C4734604D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FE24FB-8EF9-465F-BDB0-A6DC467871D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41C41E6-F7EA-469E-8AAB-E7A097071129}">
      <dgm:prSet phldrT="[Texte]"/>
      <dgm:spPr/>
      <dgm:t>
        <a:bodyPr/>
        <a:lstStyle/>
        <a:p>
          <a:r>
            <a:rPr lang="fr-FR" dirty="0" err="1"/>
            <a:t>Embeddings</a:t>
          </a:r>
          <a:endParaRPr lang="fr-FR" dirty="0"/>
        </a:p>
      </dgm:t>
    </dgm:pt>
    <dgm:pt modelId="{736D8EB7-226A-4BF1-A197-F4A87295297D}" type="parTrans" cxnId="{4727AC00-5EDC-44F5-A92D-B5BF1B02EEBE}">
      <dgm:prSet/>
      <dgm:spPr/>
      <dgm:t>
        <a:bodyPr/>
        <a:lstStyle/>
        <a:p>
          <a:endParaRPr lang="fr-FR"/>
        </a:p>
      </dgm:t>
    </dgm:pt>
    <dgm:pt modelId="{7B1361BB-1A35-4490-AC1B-2D35FF8AB0BB}" type="sibTrans" cxnId="{4727AC00-5EDC-44F5-A92D-B5BF1B02EEBE}">
      <dgm:prSet/>
      <dgm:spPr/>
      <dgm:t>
        <a:bodyPr/>
        <a:lstStyle/>
        <a:p>
          <a:endParaRPr lang="fr-FR"/>
        </a:p>
      </dgm:t>
    </dgm:pt>
    <dgm:pt modelId="{07420606-0FAA-48C4-A8B6-2CE41F641EA3}">
      <dgm:prSet phldrT="[Texte]"/>
      <dgm:spPr/>
      <dgm:t>
        <a:bodyPr/>
        <a:lstStyle/>
        <a:p>
          <a:r>
            <a:rPr lang="fr-FR" dirty="0"/>
            <a:t>Convolution</a:t>
          </a:r>
        </a:p>
      </dgm:t>
    </dgm:pt>
    <dgm:pt modelId="{7F634FB7-6840-4AFA-9900-5F95C0B411E2}" type="parTrans" cxnId="{9CADA17F-1CAA-4061-B99E-38EAD0BA19A4}">
      <dgm:prSet/>
      <dgm:spPr/>
      <dgm:t>
        <a:bodyPr/>
        <a:lstStyle/>
        <a:p>
          <a:endParaRPr lang="fr-FR"/>
        </a:p>
      </dgm:t>
    </dgm:pt>
    <dgm:pt modelId="{7F1A08D3-CCC6-4BA4-8993-E54D2925683E}" type="sibTrans" cxnId="{9CADA17F-1CAA-4061-B99E-38EAD0BA19A4}">
      <dgm:prSet/>
      <dgm:spPr/>
      <dgm:t>
        <a:bodyPr/>
        <a:lstStyle/>
        <a:p>
          <a:endParaRPr lang="fr-FR"/>
        </a:p>
      </dgm:t>
    </dgm:pt>
    <dgm:pt modelId="{5E219060-24D5-429F-9AD1-FC167B8F884D}">
      <dgm:prSet phldrT="[Texte]"/>
      <dgm:spPr/>
      <dgm:t>
        <a:bodyPr/>
        <a:lstStyle/>
        <a:p>
          <a:r>
            <a:rPr lang="fr-FR" dirty="0" err="1"/>
            <a:t>MaxPooling</a:t>
          </a:r>
          <a:endParaRPr lang="fr-FR" dirty="0"/>
        </a:p>
      </dgm:t>
    </dgm:pt>
    <dgm:pt modelId="{D450577A-AB5F-414C-994E-5D8E90384541}" type="parTrans" cxnId="{1DD6B1BE-55A9-4806-B56D-694FA1A0ED0A}">
      <dgm:prSet/>
      <dgm:spPr/>
      <dgm:t>
        <a:bodyPr/>
        <a:lstStyle/>
        <a:p>
          <a:endParaRPr lang="fr-FR"/>
        </a:p>
      </dgm:t>
    </dgm:pt>
    <dgm:pt modelId="{A668D3B5-20B7-4C8B-8503-B33A5BB192B7}" type="sibTrans" cxnId="{1DD6B1BE-55A9-4806-B56D-694FA1A0ED0A}">
      <dgm:prSet/>
      <dgm:spPr/>
      <dgm:t>
        <a:bodyPr/>
        <a:lstStyle/>
        <a:p>
          <a:endParaRPr lang="fr-FR"/>
        </a:p>
      </dgm:t>
    </dgm:pt>
    <dgm:pt modelId="{BE723A19-9336-4319-B13A-9E2D3CA6F0F8}">
      <dgm:prSet phldrT="[Texte]"/>
      <dgm:spPr/>
      <dgm:t>
        <a:bodyPr/>
        <a:lstStyle/>
        <a:p>
          <a:r>
            <a:rPr lang="fr-FR" dirty="0"/>
            <a:t>Normalisation</a:t>
          </a:r>
        </a:p>
      </dgm:t>
    </dgm:pt>
    <dgm:pt modelId="{994D4D81-D5EE-4695-99FB-E69FB1504AFD}" type="parTrans" cxnId="{F1D18459-5851-4BC6-8E74-FBE95904144A}">
      <dgm:prSet/>
      <dgm:spPr/>
      <dgm:t>
        <a:bodyPr/>
        <a:lstStyle/>
        <a:p>
          <a:endParaRPr lang="fr-FR"/>
        </a:p>
      </dgm:t>
    </dgm:pt>
    <dgm:pt modelId="{664FDFD0-24A8-4DB6-B308-BB7D0A91DDB8}" type="sibTrans" cxnId="{F1D18459-5851-4BC6-8E74-FBE95904144A}">
      <dgm:prSet/>
      <dgm:spPr/>
      <dgm:t>
        <a:bodyPr/>
        <a:lstStyle/>
        <a:p>
          <a:endParaRPr lang="fr-FR"/>
        </a:p>
      </dgm:t>
    </dgm:pt>
    <dgm:pt modelId="{C8047A99-9D7C-4291-955B-AAF05DEB3AE0}">
      <dgm:prSet phldrT="[Texte]"/>
      <dgm:spPr/>
      <dgm:t>
        <a:bodyPr/>
        <a:lstStyle/>
        <a:p>
          <a:r>
            <a:rPr lang="fr-FR" dirty="0"/>
            <a:t>LSTM</a:t>
          </a:r>
        </a:p>
      </dgm:t>
    </dgm:pt>
    <dgm:pt modelId="{8C2231A6-0D9F-4EE8-9D7B-994432E2335B}" type="parTrans" cxnId="{7A541D59-0868-4771-B94A-35A6D52AE5B8}">
      <dgm:prSet/>
      <dgm:spPr/>
      <dgm:t>
        <a:bodyPr/>
        <a:lstStyle/>
        <a:p>
          <a:endParaRPr lang="fr-FR"/>
        </a:p>
      </dgm:t>
    </dgm:pt>
    <dgm:pt modelId="{5EFE26AD-E49F-408D-8AD3-B0124CA22727}" type="sibTrans" cxnId="{7A541D59-0868-4771-B94A-35A6D52AE5B8}">
      <dgm:prSet/>
      <dgm:spPr/>
      <dgm:t>
        <a:bodyPr/>
        <a:lstStyle/>
        <a:p>
          <a:endParaRPr lang="fr-FR"/>
        </a:p>
      </dgm:t>
    </dgm:pt>
    <dgm:pt modelId="{19D4E4F3-2812-43E3-8B35-24950D50C808}">
      <dgm:prSet phldrT="[Texte]"/>
      <dgm:spPr/>
      <dgm:t>
        <a:bodyPr/>
        <a:lstStyle/>
        <a:p>
          <a:r>
            <a:rPr lang="fr-FR" dirty="0"/>
            <a:t>Dropout</a:t>
          </a:r>
        </a:p>
      </dgm:t>
    </dgm:pt>
    <dgm:pt modelId="{75C5DE7F-E834-4412-B37E-A28848BA614F}" type="parTrans" cxnId="{9486FB45-5F13-4C7C-BD71-86729808B1E8}">
      <dgm:prSet/>
      <dgm:spPr/>
      <dgm:t>
        <a:bodyPr/>
        <a:lstStyle/>
        <a:p>
          <a:endParaRPr lang="fr-FR"/>
        </a:p>
      </dgm:t>
    </dgm:pt>
    <dgm:pt modelId="{1988417B-F80E-4F00-B15D-BE8D68FB397F}" type="sibTrans" cxnId="{9486FB45-5F13-4C7C-BD71-86729808B1E8}">
      <dgm:prSet/>
      <dgm:spPr/>
      <dgm:t>
        <a:bodyPr/>
        <a:lstStyle/>
        <a:p>
          <a:endParaRPr lang="fr-FR"/>
        </a:p>
      </dgm:t>
    </dgm:pt>
    <dgm:pt modelId="{2A5F072E-88D5-4EB1-8F3D-E33043ED927E}">
      <dgm:prSet phldrT="[Texte]"/>
      <dgm:spPr/>
      <dgm:t>
        <a:bodyPr/>
        <a:lstStyle/>
        <a:p>
          <a:r>
            <a:rPr lang="fr-FR" dirty="0"/>
            <a:t>Dense</a:t>
          </a:r>
        </a:p>
      </dgm:t>
    </dgm:pt>
    <dgm:pt modelId="{4E281542-E660-42B6-9716-E5E9EB6270EA}" type="parTrans" cxnId="{DC93C687-7997-4CE8-8D4E-4E5C5AC64694}">
      <dgm:prSet/>
      <dgm:spPr/>
      <dgm:t>
        <a:bodyPr/>
        <a:lstStyle/>
        <a:p>
          <a:endParaRPr lang="fr-FR"/>
        </a:p>
      </dgm:t>
    </dgm:pt>
    <dgm:pt modelId="{7A215BB6-F980-4930-84B6-D1837A446E7B}" type="sibTrans" cxnId="{DC93C687-7997-4CE8-8D4E-4E5C5AC64694}">
      <dgm:prSet/>
      <dgm:spPr/>
      <dgm:t>
        <a:bodyPr/>
        <a:lstStyle/>
        <a:p>
          <a:endParaRPr lang="fr-FR"/>
        </a:p>
      </dgm:t>
    </dgm:pt>
    <dgm:pt modelId="{DC69293F-11D7-4E32-8C7E-AA954E91BE34}">
      <dgm:prSet phldrT="[Texte]"/>
      <dgm:spPr/>
      <dgm:t>
        <a:bodyPr/>
        <a:lstStyle/>
        <a:p>
          <a:r>
            <a:rPr lang="fr-FR" dirty="0"/>
            <a:t>Prédiction</a:t>
          </a:r>
        </a:p>
      </dgm:t>
    </dgm:pt>
    <dgm:pt modelId="{919ECD92-923D-4FA1-8CAB-CC25346F889D}" type="parTrans" cxnId="{8C693C87-B2BA-4D2D-8DA8-591AB35BD0A6}">
      <dgm:prSet/>
      <dgm:spPr/>
      <dgm:t>
        <a:bodyPr/>
        <a:lstStyle/>
        <a:p>
          <a:endParaRPr lang="fr-FR"/>
        </a:p>
      </dgm:t>
    </dgm:pt>
    <dgm:pt modelId="{E4199365-5C7F-4CD6-BA88-ABF56AAF4D77}" type="sibTrans" cxnId="{8C693C87-B2BA-4D2D-8DA8-591AB35BD0A6}">
      <dgm:prSet/>
      <dgm:spPr/>
      <dgm:t>
        <a:bodyPr/>
        <a:lstStyle/>
        <a:p>
          <a:endParaRPr lang="fr-FR"/>
        </a:p>
      </dgm:t>
    </dgm:pt>
    <dgm:pt modelId="{916D5E65-7493-47D0-9B81-B2AD548692B0}" type="pres">
      <dgm:prSet presAssocID="{42FE24FB-8EF9-465F-BDB0-A6DC467871D6}" presName="linearFlow" presStyleCnt="0">
        <dgm:presLayoutVars>
          <dgm:resizeHandles val="exact"/>
        </dgm:presLayoutVars>
      </dgm:prSet>
      <dgm:spPr/>
    </dgm:pt>
    <dgm:pt modelId="{67D8DD50-3732-4014-A298-F54B2663F74E}" type="pres">
      <dgm:prSet presAssocID="{241C41E6-F7EA-469E-8AAB-E7A097071129}" presName="node" presStyleLbl="node1" presStyleIdx="0" presStyleCnt="8">
        <dgm:presLayoutVars>
          <dgm:bulletEnabled val="1"/>
        </dgm:presLayoutVars>
      </dgm:prSet>
      <dgm:spPr/>
    </dgm:pt>
    <dgm:pt modelId="{BB519D6C-A800-42DC-BB0E-DB21C45D2F77}" type="pres">
      <dgm:prSet presAssocID="{7B1361BB-1A35-4490-AC1B-2D35FF8AB0BB}" presName="sibTrans" presStyleLbl="sibTrans2D1" presStyleIdx="0" presStyleCnt="7"/>
      <dgm:spPr/>
    </dgm:pt>
    <dgm:pt modelId="{6FE5A5E6-B802-41FF-893A-9DE41ACFEAA2}" type="pres">
      <dgm:prSet presAssocID="{7B1361BB-1A35-4490-AC1B-2D35FF8AB0BB}" presName="connectorText" presStyleLbl="sibTrans2D1" presStyleIdx="0" presStyleCnt="7"/>
      <dgm:spPr/>
    </dgm:pt>
    <dgm:pt modelId="{7AAB555A-264E-4D59-9C34-A4A80D0DB9C2}" type="pres">
      <dgm:prSet presAssocID="{07420606-0FAA-48C4-A8B6-2CE41F641EA3}" presName="node" presStyleLbl="node1" presStyleIdx="1" presStyleCnt="8">
        <dgm:presLayoutVars>
          <dgm:bulletEnabled val="1"/>
        </dgm:presLayoutVars>
      </dgm:prSet>
      <dgm:spPr/>
    </dgm:pt>
    <dgm:pt modelId="{F5D666E6-1530-4C96-A73F-4817454FBD92}" type="pres">
      <dgm:prSet presAssocID="{7F1A08D3-CCC6-4BA4-8993-E54D2925683E}" presName="sibTrans" presStyleLbl="sibTrans2D1" presStyleIdx="1" presStyleCnt="7"/>
      <dgm:spPr/>
    </dgm:pt>
    <dgm:pt modelId="{40973800-3C71-4804-B70B-4AE3825E861E}" type="pres">
      <dgm:prSet presAssocID="{7F1A08D3-CCC6-4BA4-8993-E54D2925683E}" presName="connectorText" presStyleLbl="sibTrans2D1" presStyleIdx="1" presStyleCnt="7"/>
      <dgm:spPr/>
    </dgm:pt>
    <dgm:pt modelId="{221C1B34-742E-41D2-B7CF-7AEDFED7D80D}" type="pres">
      <dgm:prSet presAssocID="{5E219060-24D5-429F-9AD1-FC167B8F884D}" presName="node" presStyleLbl="node1" presStyleIdx="2" presStyleCnt="8">
        <dgm:presLayoutVars>
          <dgm:bulletEnabled val="1"/>
        </dgm:presLayoutVars>
      </dgm:prSet>
      <dgm:spPr/>
    </dgm:pt>
    <dgm:pt modelId="{E4BD9E13-8EDB-4A6E-8406-C78CDBAFB04B}" type="pres">
      <dgm:prSet presAssocID="{A668D3B5-20B7-4C8B-8503-B33A5BB192B7}" presName="sibTrans" presStyleLbl="sibTrans2D1" presStyleIdx="2" presStyleCnt="7"/>
      <dgm:spPr/>
    </dgm:pt>
    <dgm:pt modelId="{A16B14F1-CF96-4B15-A53A-6B91DD16A087}" type="pres">
      <dgm:prSet presAssocID="{A668D3B5-20B7-4C8B-8503-B33A5BB192B7}" presName="connectorText" presStyleLbl="sibTrans2D1" presStyleIdx="2" presStyleCnt="7"/>
      <dgm:spPr/>
    </dgm:pt>
    <dgm:pt modelId="{9A6956C1-8088-42E7-92BA-E38818742BE9}" type="pres">
      <dgm:prSet presAssocID="{BE723A19-9336-4319-B13A-9E2D3CA6F0F8}" presName="node" presStyleLbl="node1" presStyleIdx="3" presStyleCnt="8">
        <dgm:presLayoutVars>
          <dgm:bulletEnabled val="1"/>
        </dgm:presLayoutVars>
      </dgm:prSet>
      <dgm:spPr/>
    </dgm:pt>
    <dgm:pt modelId="{12DB6CBB-DCF5-499D-9469-C1D40EDBF643}" type="pres">
      <dgm:prSet presAssocID="{664FDFD0-24A8-4DB6-B308-BB7D0A91DDB8}" presName="sibTrans" presStyleLbl="sibTrans2D1" presStyleIdx="3" presStyleCnt="7"/>
      <dgm:spPr/>
    </dgm:pt>
    <dgm:pt modelId="{6ED1598E-ECEE-46EF-984D-E17447A9B1FA}" type="pres">
      <dgm:prSet presAssocID="{664FDFD0-24A8-4DB6-B308-BB7D0A91DDB8}" presName="connectorText" presStyleLbl="sibTrans2D1" presStyleIdx="3" presStyleCnt="7"/>
      <dgm:spPr/>
    </dgm:pt>
    <dgm:pt modelId="{4FB5D678-6D3A-4894-A9C9-F76F869550DC}" type="pres">
      <dgm:prSet presAssocID="{C8047A99-9D7C-4291-955B-AAF05DEB3AE0}" presName="node" presStyleLbl="node1" presStyleIdx="4" presStyleCnt="8">
        <dgm:presLayoutVars>
          <dgm:bulletEnabled val="1"/>
        </dgm:presLayoutVars>
      </dgm:prSet>
      <dgm:spPr/>
    </dgm:pt>
    <dgm:pt modelId="{E5B26773-1DB2-4A01-ABFA-E7A5AA1EB216}" type="pres">
      <dgm:prSet presAssocID="{5EFE26AD-E49F-408D-8AD3-B0124CA22727}" presName="sibTrans" presStyleLbl="sibTrans2D1" presStyleIdx="4" presStyleCnt="7"/>
      <dgm:spPr/>
    </dgm:pt>
    <dgm:pt modelId="{20F47D51-DB5E-4CDB-A8EA-AD053B065FEE}" type="pres">
      <dgm:prSet presAssocID="{5EFE26AD-E49F-408D-8AD3-B0124CA22727}" presName="connectorText" presStyleLbl="sibTrans2D1" presStyleIdx="4" presStyleCnt="7"/>
      <dgm:spPr/>
    </dgm:pt>
    <dgm:pt modelId="{84F7A69A-A27B-4148-BB8F-5E3CCD236D4C}" type="pres">
      <dgm:prSet presAssocID="{19D4E4F3-2812-43E3-8B35-24950D50C808}" presName="node" presStyleLbl="node1" presStyleIdx="5" presStyleCnt="8">
        <dgm:presLayoutVars>
          <dgm:bulletEnabled val="1"/>
        </dgm:presLayoutVars>
      </dgm:prSet>
      <dgm:spPr/>
    </dgm:pt>
    <dgm:pt modelId="{20A34152-FFBE-4747-9268-7EC3E51D6D46}" type="pres">
      <dgm:prSet presAssocID="{1988417B-F80E-4F00-B15D-BE8D68FB397F}" presName="sibTrans" presStyleLbl="sibTrans2D1" presStyleIdx="5" presStyleCnt="7"/>
      <dgm:spPr/>
    </dgm:pt>
    <dgm:pt modelId="{0204E3A1-C4F9-43F1-BFAE-ED12691123C9}" type="pres">
      <dgm:prSet presAssocID="{1988417B-F80E-4F00-B15D-BE8D68FB397F}" presName="connectorText" presStyleLbl="sibTrans2D1" presStyleIdx="5" presStyleCnt="7"/>
      <dgm:spPr/>
    </dgm:pt>
    <dgm:pt modelId="{CF4E82B8-1A7E-4825-BC79-2064322F8CF9}" type="pres">
      <dgm:prSet presAssocID="{2A5F072E-88D5-4EB1-8F3D-E33043ED927E}" presName="node" presStyleLbl="node1" presStyleIdx="6" presStyleCnt="8">
        <dgm:presLayoutVars>
          <dgm:bulletEnabled val="1"/>
        </dgm:presLayoutVars>
      </dgm:prSet>
      <dgm:spPr/>
    </dgm:pt>
    <dgm:pt modelId="{6DC59B86-63DB-435C-87A5-757BC3CD0DD7}" type="pres">
      <dgm:prSet presAssocID="{7A215BB6-F980-4930-84B6-D1837A446E7B}" presName="sibTrans" presStyleLbl="sibTrans2D1" presStyleIdx="6" presStyleCnt="7"/>
      <dgm:spPr/>
    </dgm:pt>
    <dgm:pt modelId="{B3367A5A-07C9-471D-8F60-163B5DB1CCB3}" type="pres">
      <dgm:prSet presAssocID="{7A215BB6-F980-4930-84B6-D1837A446E7B}" presName="connectorText" presStyleLbl="sibTrans2D1" presStyleIdx="6" presStyleCnt="7"/>
      <dgm:spPr/>
    </dgm:pt>
    <dgm:pt modelId="{4A875425-8827-4100-B340-9EC359CEFBE1}" type="pres">
      <dgm:prSet presAssocID="{DC69293F-11D7-4E32-8C7E-AA954E91BE34}" presName="node" presStyleLbl="node1" presStyleIdx="7" presStyleCnt="8">
        <dgm:presLayoutVars>
          <dgm:bulletEnabled val="1"/>
        </dgm:presLayoutVars>
      </dgm:prSet>
      <dgm:spPr/>
    </dgm:pt>
  </dgm:ptLst>
  <dgm:cxnLst>
    <dgm:cxn modelId="{4727AC00-5EDC-44F5-A92D-B5BF1B02EEBE}" srcId="{42FE24FB-8EF9-465F-BDB0-A6DC467871D6}" destId="{241C41E6-F7EA-469E-8AAB-E7A097071129}" srcOrd="0" destOrd="0" parTransId="{736D8EB7-226A-4BF1-A197-F4A87295297D}" sibTransId="{7B1361BB-1A35-4490-AC1B-2D35FF8AB0BB}"/>
    <dgm:cxn modelId="{D3C0A702-2BB6-4317-A65E-F620EA5D6140}" type="presOf" srcId="{7B1361BB-1A35-4490-AC1B-2D35FF8AB0BB}" destId="{6FE5A5E6-B802-41FF-893A-9DE41ACFEAA2}" srcOrd="1" destOrd="0" presId="urn:microsoft.com/office/officeart/2005/8/layout/process2"/>
    <dgm:cxn modelId="{203B5B0F-EB11-4CE2-8946-7C8C548A2397}" type="presOf" srcId="{1988417B-F80E-4F00-B15D-BE8D68FB397F}" destId="{20A34152-FFBE-4747-9268-7EC3E51D6D46}" srcOrd="0" destOrd="0" presId="urn:microsoft.com/office/officeart/2005/8/layout/process2"/>
    <dgm:cxn modelId="{47521F13-44CB-4F81-B19B-C8E1A5982880}" type="presOf" srcId="{2A5F072E-88D5-4EB1-8F3D-E33043ED927E}" destId="{CF4E82B8-1A7E-4825-BC79-2064322F8CF9}" srcOrd="0" destOrd="0" presId="urn:microsoft.com/office/officeart/2005/8/layout/process2"/>
    <dgm:cxn modelId="{1ED77F1D-CC76-4B5B-8FFA-03C7BCA6D06D}" type="presOf" srcId="{5EFE26AD-E49F-408D-8AD3-B0124CA22727}" destId="{E5B26773-1DB2-4A01-ABFA-E7A5AA1EB216}" srcOrd="0" destOrd="0" presId="urn:microsoft.com/office/officeart/2005/8/layout/process2"/>
    <dgm:cxn modelId="{F0DF1622-38AE-421C-BD8A-D820FAE71883}" type="presOf" srcId="{664FDFD0-24A8-4DB6-B308-BB7D0A91DDB8}" destId="{12DB6CBB-DCF5-499D-9469-C1D40EDBF643}" srcOrd="0" destOrd="0" presId="urn:microsoft.com/office/officeart/2005/8/layout/process2"/>
    <dgm:cxn modelId="{7ADAB725-5836-4EDD-9429-CDDF20E91FEB}" type="presOf" srcId="{5EFE26AD-E49F-408D-8AD3-B0124CA22727}" destId="{20F47D51-DB5E-4CDB-A8EA-AD053B065FEE}" srcOrd="1" destOrd="0" presId="urn:microsoft.com/office/officeart/2005/8/layout/process2"/>
    <dgm:cxn modelId="{78C1352F-9389-4CA0-A7B5-2446A6C15963}" type="presOf" srcId="{5E219060-24D5-429F-9AD1-FC167B8F884D}" destId="{221C1B34-742E-41D2-B7CF-7AEDFED7D80D}" srcOrd="0" destOrd="0" presId="urn:microsoft.com/office/officeart/2005/8/layout/process2"/>
    <dgm:cxn modelId="{872E9C30-4BEF-4E6D-9999-6FA5A71FCDA1}" type="presOf" srcId="{07420606-0FAA-48C4-A8B6-2CE41F641EA3}" destId="{7AAB555A-264E-4D59-9C34-A4A80D0DB9C2}" srcOrd="0" destOrd="0" presId="urn:microsoft.com/office/officeart/2005/8/layout/process2"/>
    <dgm:cxn modelId="{24DFDB5B-C3C1-4CCF-BE6C-8C325D4EFE05}" type="presOf" srcId="{7F1A08D3-CCC6-4BA4-8993-E54D2925683E}" destId="{40973800-3C71-4804-B70B-4AE3825E861E}" srcOrd="1" destOrd="0" presId="urn:microsoft.com/office/officeart/2005/8/layout/process2"/>
    <dgm:cxn modelId="{18631F43-EE75-43A3-B9F0-4BB0933545AD}" type="presOf" srcId="{42FE24FB-8EF9-465F-BDB0-A6DC467871D6}" destId="{916D5E65-7493-47D0-9B81-B2AD548692B0}" srcOrd="0" destOrd="0" presId="urn:microsoft.com/office/officeart/2005/8/layout/process2"/>
    <dgm:cxn modelId="{33EF7863-EBAC-4A5F-874A-9D315E9BE922}" type="presOf" srcId="{7F1A08D3-CCC6-4BA4-8993-E54D2925683E}" destId="{F5D666E6-1530-4C96-A73F-4817454FBD92}" srcOrd="0" destOrd="0" presId="urn:microsoft.com/office/officeart/2005/8/layout/process2"/>
    <dgm:cxn modelId="{9486FB45-5F13-4C7C-BD71-86729808B1E8}" srcId="{42FE24FB-8EF9-465F-BDB0-A6DC467871D6}" destId="{19D4E4F3-2812-43E3-8B35-24950D50C808}" srcOrd="5" destOrd="0" parTransId="{75C5DE7F-E834-4412-B37E-A28848BA614F}" sibTransId="{1988417B-F80E-4F00-B15D-BE8D68FB397F}"/>
    <dgm:cxn modelId="{9897EB4B-2819-46D2-B160-D4164C3F09FA}" type="presOf" srcId="{DC69293F-11D7-4E32-8C7E-AA954E91BE34}" destId="{4A875425-8827-4100-B340-9EC359CEFBE1}" srcOrd="0" destOrd="0" presId="urn:microsoft.com/office/officeart/2005/8/layout/process2"/>
    <dgm:cxn modelId="{7F75FE70-4B8F-4665-A451-9EBD61BBD81E}" type="presOf" srcId="{1988417B-F80E-4F00-B15D-BE8D68FB397F}" destId="{0204E3A1-C4F9-43F1-BFAE-ED12691123C9}" srcOrd="1" destOrd="0" presId="urn:microsoft.com/office/officeart/2005/8/layout/process2"/>
    <dgm:cxn modelId="{7A541D59-0868-4771-B94A-35A6D52AE5B8}" srcId="{42FE24FB-8EF9-465F-BDB0-A6DC467871D6}" destId="{C8047A99-9D7C-4291-955B-AAF05DEB3AE0}" srcOrd="4" destOrd="0" parTransId="{8C2231A6-0D9F-4EE8-9D7B-994432E2335B}" sibTransId="{5EFE26AD-E49F-408D-8AD3-B0124CA22727}"/>
    <dgm:cxn modelId="{F1D18459-5851-4BC6-8E74-FBE95904144A}" srcId="{42FE24FB-8EF9-465F-BDB0-A6DC467871D6}" destId="{BE723A19-9336-4319-B13A-9E2D3CA6F0F8}" srcOrd="3" destOrd="0" parTransId="{994D4D81-D5EE-4695-99FB-E69FB1504AFD}" sibTransId="{664FDFD0-24A8-4DB6-B308-BB7D0A91DDB8}"/>
    <dgm:cxn modelId="{9CADA17F-1CAA-4061-B99E-38EAD0BA19A4}" srcId="{42FE24FB-8EF9-465F-BDB0-A6DC467871D6}" destId="{07420606-0FAA-48C4-A8B6-2CE41F641EA3}" srcOrd="1" destOrd="0" parTransId="{7F634FB7-6840-4AFA-9900-5F95C0B411E2}" sibTransId="{7F1A08D3-CCC6-4BA4-8993-E54D2925683E}"/>
    <dgm:cxn modelId="{8C693C87-B2BA-4D2D-8DA8-591AB35BD0A6}" srcId="{42FE24FB-8EF9-465F-BDB0-A6DC467871D6}" destId="{DC69293F-11D7-4E32-8C7E-AA954E91BE34}" srcOrd="7" destOrd="0" parTransId="{919ECD92-923D-4FA1-8CAB-CC25346F889D}" sibTransId="{E4199365-5C7F-4CD6-BA88-ABF56AAF4D77}"/>
    <dgm:cxn modelId="{DC93C687-7997-4CE8-8D4E-4E5C5AC64694}" srcId="{42FE24FB-8EF9-465F-BDB0-A6DC467871D6}" destId="{2A5F072E-88D5-4EB1-8F3D-E33043ED927E}" srcOrd="6" destOrd="0" parTransId="{4E281542-E660-42B6-9716-E5E9EB6270EA}" sibTransId="{7A215BB6-F980-4930-84B6-D1837A446E7B}"/>
    <dgm:cxn modelId="{AF8D7F9C-44CC-480E-9D06-0982387730C9}" type="presOf" srcId="{BE723A19-9336-4319-B13A-9E2D3CA6F0F8}" destId="{9A6956C1-8088-42E7-92BA-E38818742BE9}" srcOrd="0" destOrd="0" presId="urn:microsoft.com/office/officeart/2005/8/layout/process2"/>
    <dgm:cxn modelId="{3875B09F-771F-48EA-929B-C53D4636DFE7}" type="presOf" srcId="{664FDFD0-24A8-4DB6-B308-BB7D0A91DDB8}" destId="{6ED1598E-ECEE-46EF-984D-E17447A9B1FA}" srcOrd="1" destOrd="0" presId="urn:microsoft.com/office/officeart/2005/8/layout/process2"/>
    <dgm:cxn modelId="{430542A4-F453-45DF-8F45-CB367BEEC6FE}" type="presOf" srcId="{7A215BB6-F980-4930-84B6-D1837A446E7B}" destId="{6DC59B86-63DB-435C-87A5-757BC3CD0DD7}" srcOrd="0" destOrd="0" presId="urn:microsoft.com/office/officeart/2005/8/layout/process2"/>
    <dgm:cxn modelId="{E2DF80B0-4D9E-494F-B783-E0C89A6DD394}" type="presOf" srcId="{7A215BB6-F980-4930-84B6-D1837A446E7B}" destId="{B3367A5A-07C9-471D-8F60-163B5DB1CCB3}" srcOrd="1" destOrd="0" presId="urn:microsoft.com/office/officeart/2005/8/layout/process2"/>
    <dgm:cxn modelId="{1DD6B1BE-55A9-4806-B56D-694FA1A0ED0A}" srcId="{42FE24FB-8EF9-465F-BDB0-A6DC467871D6}" destId="{5E219060-24D5-429F-9AD1-FC167B8F884D}" srcOrd="2" destOrd="0" parTransId="{D450577A-AB5F-414C-994E-5D8E90384541}" sibTransId="{A668D3B5-20B7-4C8B-8503-B33A5BB192B7}"/>
    <dgm:cxn modelId="{F97736C7-CCE1-48C1-A483-D7B3ACEFCF5D}" type="presOf" srcId="{19D4E4F3-2812-43E3-8B35-24950D50C808}" destId="{84F7A69A-A27B-4148-BB8F-5E3CCD236D4C}" srcOrd="0" destOrd="0" presId="urn:microsoft.com/office/officeart/2005/8/layout/process2"/>
    <dgm:cxn modelId="{BAC3F2CF-D1FE-4642-9FBD-4607F2477CCE}" type="presOf" srcId="{241C41E6-F7EA-469E-8AAB-E7A097071129}" destId="{67D8DD50-3732-4014-A298-F54B2663F74E}" srcOrd="0" destOrd="0" presId="urn:microsoft.com/office/officeart/2005/8/layout/process2"/>
    <dgm:cxn modelId="{FBB52CD7-F819-4D26-9143-4A42DB4EA6AD}" type="presOf" srcId="{A668D3B5-20B7-4C8B-8503-B33A5BB192B7}" destId="{A16B14F1-CF96-4B15-A53A-6B91DD16A087}" srcOrd="1" destOrd="0" presId="urn:microsoft.com/office/officeart/2005/8/layout/process2"/>
    <dgm:cxn modelId="{4B1E56D7-E96C-45C3-B9AC-527B07F8C551}" type="presOf" srcId="{7B1361BB-1A35-4490-AC1B-2D35FF8AB0BB}" destId="{BB519D6C-A800-42DC-BB0E-DB21C45D2F77}" srcOrd="0" destOrd="0" presId="urn:microsoft.com/office/officeart/2005/8/layout/process2"/>
    <dgm:cxn modelId="{9493A1F7-0287-4AF9-BD3D-1588E28F44B1}" type="presOf" srcId="{C8047A99-9D7C-4291-955B-AAF05DEB3AE0}" destId="{4FB5D678-6D3A-4894-A9C9-F76F869550DC}" srcOrd="0" destOrd="0" presId="urn:microsoft.com/office/officeart/2005/8/layout/process2"/>
    <dgm:cxn modelId="{094147FD-F844-440D-9DEF-0EADFDCD8D9C}" type="presOf" srcId="{A668D3B5-20B7-4C8B-8503-B33A5BB192B7}" destId="{E4BD9E13-8EDB-4A6E-8406-C78CDBAFB04B}" srcOrd="0" destOrd="0" presId="urn:microsoft.com/office/officeart/2005/8/layout/process2"/>
    <dgm:cxn modelId="{725C41D5-B023-4B57-BE16-57F28A1167DB}" type="presParOf" srcId="{916D5E65-7493-47D0-9B81-B2AD548692B0}" destId="{67D8DD50-3732-4014-A298-F54B2663F74E}" srcOrd="0" destOrd="0" presId="urn:microsoft.com/office/officeart/2005/8/layout/process2"/>
    <dgm:cxn modelId="{401CB035-B162-4399-AA5D-4C1FC48CF54B}" type="presParOf" srcId="{916D5E65-7493-47D0-9B81-B2AD548692B0}" destId="{BB519D6C-A800-42DC-BB0E-DB21C45D2F77}" srcOrd="1" destOrd="0" presId="urn:microsoft.com/office/officeart/2005/8/layout/process2"/>
    <dgm:cxn modelId="{6542028C-EBF3-45A7-9937-47D7172D456A}" type="presParOf" srcId="{BB519D6C-A800-42DC-BB0E-DB21C45D2F77}" destId="{6FE5A5E6-B802-41FF-893A-9DE41ACFEAA2}" srcOrd="0" destOrd="0" presId="urn:microsoft.com/office/officeart/2005/8/layout/process2"/>
    <dgm:cxn modelId="{271E62A9-9551-4280-919A-5FF7ADEB919F}" type="presParOf" srcId="{916D5E65-7493-47D0-9B81-B2AD548692B0}" destId="{7AAB555A-264E-4D59-9C34-A4A80D0DB9C2}" srcOrd="2" destOrd="0" presId="urn:microsoft.com/office/officeart/2005/8/layout/process2"/>
    <dgm:cxn modelId="{CD573F56-B520-4B19-97B8-4B5412775A90}" type="presParOf" srcId="{916D5E65-7493-47D0-9B81-B2AD548692B0}" destId="{F5D666E6-1530-4C96-A73F-4817454FBD92}" srcOrd="3" destOrd="0" presId="urn:microsoft.com/office/officeart/2005/8/layout/process2"/>
    <dgm:cxn modelId="{832AE888-FB86-4061-8B27-F5C50692C341}" type="presParOf" srcId="{F5D666E6-1530-4C96-A73F-4817454FBD92}" destId="{40973800-3C71-4804-B70B-4AE3825E861E}" srcOrd="0" destOrd="0" presId="urn:microsoft.com/office/officeart/2005/8/layout/process2"/>
    <dgm:cxn modelId="{78265AA4-6ACD-4C10-9E18-6EFA75C395BF}" type="presParOf" srcId="{916D5E65-7493-47D0-9B81-B2AD548692B0}" destId="{221C1B34-742E-41D2-B7CF-7AEDFED7D80D}" srcOrd="4" destOrd="0" presId="urn:microsoft.com/office/officeart/2005/8/layout/process2"/>
    <dgm:cxn modelId="{2103117A-E602-4761-82D0-E82923B41246}" type="presParOf" srcId="{916D5E65-7493-47D0-9B81-B2AD548692B0}" destId="{E4BD9E13-8EDB-4A6E-8406-C78CDBAFB04B}" srcOrd="5" destOrd="0" presId="urn:microsoft.com/office/officeart/2005/8/layout/process2"/>
    <dgm:cxn modelId="{C83C2F8E-2DA9-4AA4-9442-BF5D9E68BFC5}" type="presParOf" srcId="{E4BD9E13-8EDB-4A6E-8406-C78CDBAFB04B}" destId="{A16B14F1-CF96-4B15-A53A-6B91DD16A087}" srcOrd="0" destOrd="0" presId="urn:microsoft.com/office/officeart/2005/8/layout/process2"/>
    <dgm:cxn modelId="{B3240E65-048B-4743-B380-E76C04AC13C9}" type="presParOf" srcId="{916D5E65-7493-47D0-9B81-B2AD548692B0}" destId="{9A6956C1-8088-42E7-92BA-E38818742BE9}" srcOrd="6" destOrd="0" presId="urn:microsoft.com/office/officeart/2005/8/layout/process2"/>
    <dgm:cxn modelId="{20933910-A0EC-4D1B-AFC6-BA0723760BE3}" type="presParOf" srcId="{916D5E65-7493-47D0-9B81-B2AD548692B0}" destId="{12DB6CBB-DCF5-499D-9469-C1D40EDBF643}" srcOrd="7" destOrd="0" presId="urn:microsoft.com/office/officeart/2005/8/layout/process2"/>
    <dgm:cxn modelId="{328B1DDA-971B-4020-AF96-D24855BABE53}" type="presParOf" srcId="{12DB6CBB-DCF5-499D-9469-C1D40EDBF643}" destId="{6ED1598E-ECEE-46EF-984D-E17447A9B1FA}" srcOrd="0" destOrd="0" presId="urn:microsoft.com/office/officeart/2005/8/layout/process2"/>
    <dgm:cxn modelId="{60A19AC6-4D6F-4B56-8227-389BC9310299}" type="presParOf" srcId="{916D5E65-7493-47D0-9B81-B2AD548692B0}" destId="{4FB5D678-6D3A-4894-A9C9-F76F869550DC}" srcOrd="8" destOrd="0" presId="urn:microsoft.com/office/officeart/2005/8/layout/process2"/>
    <dgm:cxn modelId="{8E1E9858-B271-4588-B9BA-CE2C32463F68}" type="presParOf" srcId="{916D5E65-7493-47D0-9B81-B2AD548692B0}" destId="{E5B26773-1DB2-4A01-ABFA-E7A5AA1EB216}" srcOrd="9" destOrd="0" presId="urn:microsoft.com/office/officeart/2005/8/layout/process2"/>
    <dgm:cxn modelId="{54FC5385-4B11-4D5D-BE1B-1E36CDFE93BB}" type="presParOf" srcId="{E5B26773-1DB2-4A01-ABFA-E7A5AA1EB216}" destId="{20F47D51-DB5E-4CDB-A8EA-AD053B065FEE}" srcOrd="0" destOrd="0" presId="urn:microsoft.com/office/officeart/2005/8/layout/process2"/>
    <dgm:cxn modelId="{C1F01DE9-BA7B-4132-B1EE-1FCDEB56728A}" type="presParOf" srcId="{916D5E65-7493-47D0-9B81-B2AD548692B0}" destId="{84F7A69A-A27B-4148-BB8F-5E3CCD236D4C}" srcOrd="10" destOrd="0" presId="urn:microsoft.com/office/officeart/2005/8/layout/process2"/>
    <dgm:cxn modelId="{C85FD8D2-3FAD-40BF-B096-57A1A7611D6B}" type="presParOf" srcId="{916D5E65-7493-47D0-9B81-B2AD548692B0}" destId="{20A34152-FFBE-4747-9268-7EC3E51D6D46}" srcOrd="11" destOrd="0" presId="urn:microsoft.com/office/officeart/2005/8/layout/process2"/>
    <dgm:cxn modelId="{AA27BBB2-8489-4715-843B-96B1C89C878F}" type="presParOf" srcId="{20A34152-FFBE-4747-9268-7EC3E51D6D46}" destId="{0204E3A1-C4F9-43F1-BFAE-ED12691123C9}" srcOrd="0" destOrd="0" presId="urn:microsoft.com/office/officeart/2005/8/layout/process2"/>
    <dgm:cxn modelId="{3D48413C-BA91-4A22-9270-04C8F095EFCC}" type="presParOf" srcId="{916D5E65-7493-47D0-9B81-B2AD548692B0}" destId="{CF4E82B8-1A7E-4825-BC79-2064322F8CF9}" srcOrd="12" destOrd="0" presId="urn:microsoft.com/office/officeart/2005/8/layout/process2"/>
    <dgm:cxn modelId="{313E7337-32F8-47E2-962D-103E728FFCCA}" type="presParOf" srcId="{916D5E65-7493-47D0-9B81-B2AD548692B0}" destId="{6DC59B86-63DB-435C-87A5-757BC3CD0DD7}" srcOrd="13" destOrd="0" presId="urn:microsoft.com/office/officeart/2005/8/layout/process2"/>
    <dgm:cxn modelId="{A9A95FAB-6F87-47DE-8B30-0F926FA24984}" type="presParOf" srcId="{6DC59B86-63DB-435C-87A5-757BC3CD0DD7}" destId="{B3367A5A-07C9-471D-8F60-163B5DB1CCB3}" srcOrd="0" destOrd="0" presId="urn:microsoft.com/office/officeart/2005/8/layout/process2"/>
    <dgm:cxn modelId="{135DD36A-478E-44EB-A83D-D15B4683B41D}" type="presParOf" srcId="{916D5E65-7493-47D0-9B81-B2AD548692B0}" destId="{4A875425-8827-4100-B340-9EC359CEFBE1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0571F-C193-45D3-81EC-F767187DD627}">
      <dsp:nvSpPr>
        <dsp:cNvPr id="0" name=""/>
        <dsp:cNvSpPr/>
      </dsp:nvSpPr>
      <dsp:spPr>
        <a:xfrm>
          <a:off x="4536672" y="1304505"/>
          <a:ext cx="2908757" cy="570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985"/>
              </a:lnTo>
              <a:lnTo>
                <a:pt x="2908757" y="283985"/>
              </a:lnTo>
              <a:lnTo>
                <a:pt x="2908757" y="570275"/>
              </a:lnTo>
            </a:path>
          </a:pathLst>
        </a:custGeom>
        <a:noFill/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D1B74-0F70-4E79-9B86-6E00D95299F2}">
      <dsp:nvSpPr>
        <dsp:cNvPr id="0" name=""/>
        <dsp:cNvSpPr/>
      </dsp:nvSpPr>
      <dsp:spPr>
        <a:xfrm>
          <a:off x="4482976" y="1304505"/>
          <a:ext cx="91440" cy="570275"/>
        </a:xfrm>
        <a:custGeom>
          <a:avLst/>
          <a:gdLst/>
          <a:ahLst/>
          <a:cxnLst/>
          <a:rect l="0" t="0" r="0" b="0"/>
          <a:pathLst>
            <a:path>
              <a:moveTo>
                <a:pt x="53695" y="0"/>
              </a:moveTo>
              <a:lnTo>
                <a:pt x="53695" y="283985"/>
              </a:lnTo>
              <a:lnTo>
                <a:pt x="45720" y="283985"/>
              </a:lnTo>
              <a:lnTo>
                <a:pt x="45720" y="570275"/>
              </a:lnTo>
            </a:path>
          </a:pathLst>
        </a:custGeom>
        <a:noFill/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7B25A-76C0-4BEB-9528-FD4A4BB912CB}">
      <dsp:nvSpPr>
        <dsp:cNvPr id="0" name=""/>
        <dsp:cNvSpPr/>
      </dsp:nvSpPr>
      <dsp:spPr>
        <a:xfrm>
          <a:off x="1350663" y="1304505"/>
          <a:ext cx="3186008" cy="570275"/>
        </a:xfrm>
        <a:custGeom>
          <a:avLst/>
          <a:gdLst/>
          <a:ahLst/>
          <a:cxnLst/>
          <a:rect l="0" t="0" r="0" b="0"/>
          <a:pathLst>
            <a:path>
              <a:moveTo>
                <a:pt x="3186008" y="0"/>
              </a:moveTo>
              <a:lnTo>
                <a:pt x="3186008" y="283985"/>
              </a:lnTo>
              <a:lnTo>
                <a:pt x="0" y="283985"/>
              </a:lnTo>
              <a:lnTo>
                <a:pt x="0" y="570275"/>
              </a:lnTo>
            </a:path>
          </a:pathLst>
        </a:custGeom>
        <a:noFill/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0C833-50D3-4932-83A0-87B28CE1751D}">
      <dsp:nvSpPr>
        <dsp:cNvPr id="0" name=""/>
        <dsp:cNvSpPr/>
      </dsp:nvSpPr>
      <dsp:spPr>
        <a:xfrm>
          <a:off x="3024340" y="530186"/>
          <a:ext cx="3024664" cy="774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ko-KR" sz="2000" kern="12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rPr>
            <a:t>1 600 000 tweets</a:t>
          </a:r>
          <a:endParaRPr lang="fr-FR" sz="2000" kern="1200" dirty="0"/>
        </a:p>
      </dsp:txBody>
      <dsp:txXfrm>
        <a:off x="3024340" y="530186"/>
        <a:ext cx="3024664" cy="774318"/>
      </dsp:txXfrm>
    </dsp:sp>
    <dsp:sp modelId="{97091CF7-EE7D-47AC-8496-53CAC180976C}">
      <dsp:nvSpPr>
        <dsp:cNvPr id="0" name=""/>
        <dsp:cNvSpPr/>
      </dsp:nvSpPr>
      <dsp:spPr>
        <a:xfrm>
          <a:off x="4188" y="1874780"/>
          <a:ext cx="2692949" cy="763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Entrainement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128 000 </a:t>
          </a:r>
          <a:r>
            <a:rPr lang="fr-FR" altLang="ko-K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tweets</a:t>
          </a:r>
          <a:endParaRPr lang="fr-FR" sz="2000" kern="1200" dirty="0">
            <a:solidFill>
              <a:srgbClr val="FFFFFF"/>
            </a:solidFill>
            <a:latin typeface="Verdana" panose="020B0604030504040204" pitchFamily="34" charset="0"/>
            <a:ea typeface="굴림" panose="020B0600000101010101" pitchFamily="34" charset="-127"/>
            <a:cs typeface="+mn-cs"/>
          </a:endParaRPr>
        </a:p>
      </dsp:txBody>
      <dsp:txXfrm>
        <a:off x="4188" y="1874780"/>
        <a:ext cx="2692949" cy="763970"/>
      </dsp:txXfrm>
    </dsp:sp>
    <dsp:sp modelId="{69C3E3C7-D3EE-4B65-A369-F55D6BAC2A1F}">
      <dsp:nvSpPr>
        <dsp:cNvPr id="0" name=""/>
        <dsp:cNvSpPr/>
      </dsp:nvSpPr>
      <dsp:spPr>
        <a:xfrm>
          <a:off x="3240352" y="1874780"/>
          <a:ext cx="2576689" cy="774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Validation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32 000 </a:t>
          </a:r>
          <a:r>
            <a:rPr lang="fr-FR" altLang="ko-K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tweets</a:t>
          </a:r>
          <a:endParaRPr lang="fr-FR" sz="2000" kern="1200" dirty="0">
            <a:solidFill>
              <a:srgbClr val="FFFFFF"/>
            </a:solidFill>
            <a:latin typeface="Verdana" panose="020B0604030504040204" pitchFamily="34" charset="0"/>
            <a:ea typeface="굴림" panose="020B0600000101010101" pitchFamily="34" charset="-127"/>
            <a:cs typeface="+mn-cs"/>
          </a:endParaRPr>
        </a:p>
      </dsp:txBody>
      <dsp:txXfrm>
        <a:off x="3240352" y="1874780"/>
        <a:ext cx="2576689" cy="774045"/>
      </dsp:txXfrm>
    </dsp:sp>
    <dsp:sp modelId="{39561EF7-AA6B-4D60-9D04-E9F032B0A03E}">
      <dsp:nvSpPr>
        <dsp:cNvPr id="0" name=""/>
        <dsp:cNvSpPr/>
      </dsp:nvSpPr>
      <dsp:spPr>
        <a:xfrm>
          <a:off x="6336698" y="1874780"/>
          <a:ext cx="2217463" cy="761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Test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40 000 </a:t>
          </a:r>
          <a:r>
            <a:rPr lang="fr-FR" altLang="ko-KR" sz="2000" kern="1200" dirty="0">
              <a:solidFill>
                <a:srgbClr val="FFFFFF"/>
              </a:solidFill>
              <a:latin typeface="Verdana" panose="020B0604030504040204" pitchFamily="34" charset="0"/>
              <a:ea typeface="굴림" panose="020B0600000101010101" pitchFamily="34" charset="-127"/>
              <a:cs typeface="+mn-cs"/>
            </a:rPr>
            <a:t>tweets</a:t>
          </a:r>
          <a:endParaRPr lang="fr-FR" sz="2000" kern="1200" dirty="0">
            <a:solidFill>
              <a:srgbClr val="FFFFFF"/>
            </a:solidFill>
            <a:latin typeface="Verdana" panose="020B0604030504040204" pitchFamily="34" charset="0"/>
            <a:ea typeface="굴림" panose="020B0600000101010101" pitchFamily="34" charset="-127"/>
            <a:cs typeface="+mn-cs"/>
          </a:endParaRPr>
        </a:p>
      </dsp:txBody>
      <dsp:txXfrm>
        <a:off x="6336698" y="1874780"/>
        <a:ext cx="2217463" cy="761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B180C-461F-47BA-95F8-1684EB029399}">
      <dsp:nvSpPr>
        <dsp:cNvPr id="0" name=""/>
        <dsp:cNvSpPr/>
      </dsp:nvSpPr>
      <dsp:spPr>
        <a:xfrm>
          <a:off x="274899" y="968591"/>
          <a:ext cx="8877943" cy="1239526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5143E-A81C-4663-B96C-9277824534B8}">
      <dsp:nvSpPr>
        <dsp:cNvPr id="0" name=""/>
        <dsp:cNvSpPr/>
      </dsp:nvSpPr>
      <dsp:spPr>
        <a:xfrm>
          <a:off x="90093" y="0"/>
          <a:ext cx="1151708" cy="127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</a:rPr>
            <a:t>URL</a:t>
          </a:r>
          <a:br>
            <a:rPr lang="fr-FR" sz="1400" b="1" kern="1200" dirty="0">
              <a:solidFill>
                <a:schemeClr val="bg1"/>
              </a:solidFill>
            </a:rPr>
          </a:br>
          <a:r>
            <a:rPr lang="fr-FR" sz="1400" b="1" kern="1200" dirty="0">
              <a:solidFill>
                <a:schemeClr val="bg1"/>
              </a:solidFill>
            </a:rPr>
            <a:t>Emoji</a:t>
          </a:r>
          <a:br>
            <a:rPr lang="fr-FR" sz="1400" b="1" kern="1200" dirty="0">
              <a:solidFill>
                <a:schemeClr val="bg1"/>
              </a:solidFill>
            </a:rPr>
          </a:br>
          <a:r>
            <a:rPr lang="fr-FR" sz="1400" b="1" kern="1200" dirty="0">
              <a:solidFill>
                <a:schemeClr val="bg1"/>
              </a:solidFill>
            </a:rPr>
            <a:t>Mention</a:t>
          </a:r>
          <a:br>
            <a:rPr lang="fr-FR" sz="1400" b="1" kern="1200" dirty="0">
              <a:solidFill>
                <a:schemeClr val="bg1"/>
              </a:solidFill>
            </a:rPr>
          </a:br>
          <a:r>
            <a:rPr lang="fr-FR" sz="1400" b="1" kern="1200" dirty="0">
              <a:solidFill>
                <a:schemeClr val="bg1"/>
              </a:solidFill>
            </a:rPr>
            <a:t>Majuscule</a:t>
          </a:r>
        </a:p>
      </dsp:txBody>
      <dsp:txXfrm>
        <a:off x="90093" y="0"/>
        <a:ext cx="1151708" cy="1270683"/>
      </dsp:txXfrm>
    </dsp:sp>
    <dsp:sp modelId="{56E62041-AE3A-4301-AB78-492BC7D24994}">
      <dsp:nvSpPr>
        <dsp:cNvPr id="0" name=""/>
        <dsp:cNvSpPr/>
      </dsp:nvSpPr>
      <dsp:spPr>
        <a:xfrm>
          <a:off x="507112" y="1429519"/>
          <a:ext cx="317670" cy="3176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C8EB4-D096-43CC-9651-095344C6E750}">
      <dsp:nvSpPr>
        <dsp:cNvPr id="0" name=""/>
        <dsp:cNvSpPr/>
      </dsp:nvSpPr>
      <dsp:spPr>
        <a:xfrm>
          <a:off x="1263109" y="1906025"/>
          <a:ext cx="993088" cy="127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dirty="0">
            <a:solidFill>
              <a:schemeClr val="bg1"/>
            </a:solidFill>
          </a:endParaRPr>
        </a:p>
      </dsp:txBody>
      <dsp:txXfrm>
        <a:off x="1263109" y="1906025"/>
        <a:ext cx="993088" cy="1270683"/>
      </dsp:txXfrm>
    </dsp:sp>
    <dsp:sp modelId="{3BBF1F26-8620-42D0-88FC-886102A5A4E6}">
      <dsp:nvSpPr>
        <dsp:cNvPr id="0" name=""/>
        <dsp:cNvSpPr/>
      </dsp:nvSpPr>
      <dsp:spPr>
        <a:xfrm>
          <a:off x="1600818" y="1429519"/>
          <a:ext cx="317670" cy="3176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84378-EE99-477D-8C71-91C49CF604D6}">
      <dsp:nvSpPr>
        <dsp:cNvPr id="0" name=""/>
        <dsp:cNvSpPr/>
      </dsp:nvSpPr>
      <dsp:spPr>
        <a:xfrm>
          <a:off x="2352863" y="14625"/>
          <a:ext cx="1247538" cy="127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 err="1">
              <a:solidFill>
                <a:schemeClr val="bg1"/>
              </a:solidFill>
            </a:rPr>
            <a:t>Stopwords</a:t>
          </a:r>
          <a:endParaRPr lang="fr-FR" sz="1400" b="1" kern="1200" dirty="0">
            <a:solidFill>
              <a:schemeClr val="bg1"/>
            </a:solidFill>
          </a:endParaRPr>
        </a:p>
      </dsp:txBody>
      <dsp:txXfrm>
        <a:off x="2352863" y="14625"/>
        <a:ext cx="1247538" cy="1270683"/>
      </dsp:txXfrm>
    </dsp:sp>
    <dsp:sp modelId="{E474C8D4-C074-4E42-B3D6-2D3F1263D737}">
      <dsp:nvSpPr>
        <dsp:cNvPr id="0" name=""/>
        <dsp:cNvSpPr/>
      </dsp:nvSpPr>
      <dsp:spPr>
        <a:xfrm>
          <a:off x="2778673" y="1429519"/>
          <a:ext cx="317670" cy="3176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EC237-6051-4874-A851-0A9F6591561D}">
      <dsp:nvSpPr>
        <dsp:cNvPr id="0" name=""/>
        <dsp:cNvSpPr/>
      </dsp:nvSpPr>
      <dsp:spPr>
        <a:xfrm>
          <a:off x="3546352" y="1906025"/>
          <a:ext cx="726127" cy="127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dirty="0">
            <a:solidFill>
              <a:schemeClr val="bg1"/>
            </a:solidFill>
          </a:endParaRPr>
        </a:p>
      </dsp:txBody>
      <dsp:txXfrm>
        <a:off x="3546352" y="1906025"/>
        <a:ext cx="726127" cy="1270683"/>
      </dsp:txXfrm>
    </dsp:sp>
    <dsp:sp modelId="{4B887649-C50A-46E1-95AA-A3181AE8DFFE}">
      <dsp:nvSpPr>
        <dsp:cNvPr id="0" name=""/>
        <dsp:cNvSpPr/>
      </dsp:nvSpPr>
      <dsp:spPr>
        <a:xfrm>
          <a:off x="4002811" y="1429519"/>
          <a:ext cx="317670" cy="3176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038D4-6FBB-49A9-8D17-D385576071CC}">
      <dsp:nvSpPr>
        <dsp:cNvPr id="0" name=""/>
        <dsp:cNvSpPr/>
      </dsp:nvSpPr>
      <dsp:spPr>
        <a:xfrm>
          <a:off x="4597232" y="288038"/>
          <a:ext cx="1667464" cy="743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</a:rPr>
            <a:t>Caractères alphabétiques</a:t>
          </a:r>
          <a:br>
            <a:rPr lang="fr-FR" sz="1400" b="1" kern="1200" dirty="0">
              <a:solidFill>
                <a:schemeClr val="bg1"/>
              </a:solidFill>
            </a:rPr>
          </a:br>
          <a:r>
            <a:rPr lang="fr-FR" sz="1400" b="1" kern="1200" dirty="0">
              <a:solidFill>
                <a:schemeClr val="bg1"/>
              </a:solidFill>
            </a:rPr>
            <a:t>Bi et </a:t>
          </a:r>
          <a:r>
            <a:rPr lang="fr-FR" sz="1400" b="1" kern="1200" dirty="0" err="1">
              <a:solidFill>
                <a:schemeClr val="bg1"/>
              </a:solidFill>
            </a:rPr>
            <a:t>Tri-grammes</a:t>
          </a:r>
          <a:endParaRPr lang="fr-FR" sz="1000" b="0" i="0" kern="1200" dirty="0">
            <a:solidFill>
              <a:schemeClr val="bg1"/>
            </a:solidFill>
            <a:latin typeface="Palatino Linotype" panose="02040502050505030304"/>
            <a:ea typeface="+mn-ea"/>
            <a:cs typeface="+mn-cs"/>
          </a:endParaRPr>
        </a:p>
      </dsp:txBody>
      <dsp:txXfrm>
        <a:off x="4597232" y="288038"/>
        <a:ext cx="1667464" cy="743349"/>
      </dsp:txXfrm>
    </dsp:sp>
    <dsp:sp modelId="{503BA8FC-9CFB-45B6-8135-A4D739138C1C}">
      <dsp:nvSpPr>
        <dsp:cNvPr id="0" name=""/>
        <dsp:cNvSpPr/>
      </dsp:nvSpPr>
      <dsp:spPr>
        <a:xfrm>
          <a:off x="5298954" y="1440161"/>
          <a:ext cx="317670" cy="3176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25E3-5C21-4D89-9B54-0BA4C0773219}">
      <dsp:nvSpPr>
        <dsp:cNvPr id="0" name=""/>
        <dsp:cNvSpPr/>
      </dsp:nvSpPr>
      <dsp:spPr>
        <a:xfrm>
          <a:off x="5982559" y="1906025"/>
          <a:ext cx="852257" cy="127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dirty="0">
            <a:solidFill>
              <a:schemeClr val="bg1"/>
            </a:solidFill>
          </a:endParaRPr>
        </a:p>
      </dsp:txBody>
      <dsp:txXfrm>
        <a:off x="5982559" y="1906025"/>
        <a:ext cx="852257" cy="1270683"/>
      </dsp:txXfrm>
    </dsp:sp>
    <dsp:sp modelId="{D6989A43-F786-485D-B753-DB015E393517}">
      <dsp:nvSpPr>
        <dsp:cNvPr id="0" name=""/>
        <dsp:cNvSpPr/>
      </dsp:nvSpPr>
      <dsp:spPr>
        <a:xfrm>
          <a:off x="6624736" y="1429519"/>
          <a:ext cx="317670" cy="3176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B2BC9-723D-42AC-9224-7C894BEC6AFF}">
      <dsp:nvSpPr>
        <dsp:cNvPr id="0" name=""/>
        <dsp:cNvSpPr/>
      </dsp:nvSpPr>
      <dsp:spPr>
        <a:xfrm>
          <a:off x="7097593" y="0"/>
          <a:ext cx="1543367" cy="127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</a:rPr>
            <a:t>Racinisation</a:t>
          </a:r>
          <a:br>
            <a:rPr lang="fr-FR" sz="1400" b="1" kern="1200" dirty="0">
              <a:solidFill>
                <a:schemeClr val="bg1"/>
              </a:solidFill>
            </a:rPr>
          </a:br>
          <a:r>
            <a:rPr lang="fr-FR" sz="1400" b="1" kern="1200" dirty="0">
              <a:solidFill>
                <a:schemeClr val="bg1"/>
              </a:solidFill>
            </a:rPr>
            <a:t>(avec ou sans)</a:t>
          </a:r>
        </a:p>
      </dsp:txBody>
      <dsp:txXfrm>
        <a:off x="7097593" y="0"/>
        <a:ext cx="1543367" cy="1270683"/>
      </dsp:txXfrm>
    </dsp:sp>
    <dsp:sp modelId="{A0EA6DAA-45C6-410F-BB28-C48D00B4558D}">
      <dsp:nvSpPr>
        <dsp:cNvPr id="0" name=""/>
        <dsp:cNvSpPr/>
      </dsp:nvSpPr>
      <dsp:spPr>
        <a:xfrm>
          <a:off x="7776866" y="1429519"/>
          <a:ext cx="317670" cy="3176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23835-75EA-43C0-96B3-61A94E81A7C8}">
      <dsp:nvSpPr>
        <dsp:cNvPr id="0" name=""/>
        <dsp:cNvSpPr/>
      </dsp:nvSpPr>
      <dsp:spPr>
        <a:xfrm rot="5400000">
          <a:off x="247633" y="1230385"/>
          <a:ext cx="853412" cy="9715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8B82A-A69B-4E13-9FFE-E8B911A9186D}">
      <dsp:nvSpPr>
        <dsp:cNvPr id="0" name=""/>
        <dsp:cNvSpPr/>
      </dsp:nvSpPr>
      <dsp:spPr>
        <a:xfrm>
          <a:off x="21530" y="284360"/>
          <a:ext cx="1436643" cy="10056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Dictionnaire </a:t>
          </a:r>
          <a:r>
            <a:rPr lang="fr-FR" sz="1600" kern="1200" dirty="0" err="1"/>
            <a:t>token</a:t>
          </a:r>
          <a:r>
            <a:rPr lang="fr-FR" sz="1600" kern="1200" dirty="0"/>
            <a:t>-indice</a:t>
          </a:r>
        </a:p>
      </dsp:txBody>
      <dsp:txXfrm>
        <a:off x="70628" y="333458"/>
        <a:ext cx="1338447" cy="907407"/>
      </dsp:txXfrm>
    </dsp:sp>
    <dsp:sp modelId="{C5257E92-7B85-42C5-800E-F7D71AD7AAFD}">
      <dsp:nvSpPr>
        <dsp:cNvPr id="0" name=""/>
        <dsp:cNvSpPr/>
      </dsp:nvSpPr>
      <dsp:spPr>
        <a:xfrm>
          <a:off x="1563759" y="418947"/>
          <a:ext cx="3955028" cy="81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66DE3-B930-4CB8-95BC-E4EB7CF4E157}">
      <dsp:nvSpPr>
        <dsp:cNvPr id="0" name=""/>
        <dsp:cNvSpPr/>
      </dsp:nvSpPr>
      <dsp:spPr>
        <a:xfrm rot="5400000">
          <a:off x="1471682" y="2360010"/>
          <a:ext cx="853412" cy="9715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239A7-6859-4588-9091-16914FBB9FB3}">
      <dsp:nvSpPr>
        <dsp:cNvPr id="0" name=""/>
        <dsp:cNvSpPr/>
      </dsp:nvSpPr>
      <dsp:spPr>
        <a:xfrm>
          <a:off x="1245584" y="1413985"/>
          <a:ext cx="1436643" cy="10056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Padding</a:t>
          </a:r>
          <a:endParaRPr lang="fr-FR" sz="1600" kern="1200" dirty="0"/>
        </a:p>
      </dsp:txBody>
      <dsp:txXfrm>
        <a:off x="1294682" y="1463083"/>
        <a:ext cx="1338447" cy="907407"/>
      </dsp:txXfrm>
    </dsp:sp>
    <dsp:sp modelId="{2CD516E3-671D-4CAF-8E9D-197FE53AE9E6}">
      <dsp:nvSpPr>
        <dsp:cNvPr id="0" name=""/>
        <dsp:cNvSpPr/>
      </dsp:nvSpPr>
      <dsp:spPr>
        <a:xfrm>
          <a:off x="3457663" y="1499018"/>
          <a:ext cx="3651606" cy="81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9B82C-F56E-4D81-92A2-6326BC5CE156}">
      <dsp:nvSpPr>
        <dsp:cNvPr id="0" name=""/>
        <dsp:cNvSpPr/>
      </dsp:nvSpPr>
      <dsp:spPr>
        <a:xfrm rot="5400000">
          <a:off x="2661736" y="3489634"/>
          <a:ext cx="853412" cy="9715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7FB66-716A-4685-9A25-DD71928FE4A2}">
      <dsp:nvSpPr>
        <dsp:cNvPr id="0" name=""/>
        <dsp:cNvSpPr/>
      </dsp:nvSpPr>
      <dsp:spPr>
        <a:xfrm>
          <a:off x="2435646" y="2543610"/>
          <a:ext cx="1436643" cy="10056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One-hot</a:t>
          </a:r>
          <a:r>
            <a:rPr lang="fr-FR" sz="1600" kern="1200" dirty="0"/>
            <a:t> </a:t>
          </a:r>
          <a:r>
            <a:rPr lang="fr-FR" sz="1600" kern="1200" dirty="0" err="1"/>
            <a:t>encoding</a:t>
          </a:r>
          <a:endParaRPr lang="fr-FR" sz="1600" kern="1200" dirty="0"/>
        </a:p>
      </dsp:txBody>
      <dsp:txXfrm>
        <a:off x="2484744" y="2592708"/>
        <a:ext cx="1338447" cy="907407"/>
      </dsp:txXfrm>
    </dsp:sp>
    <dsp:sp modelId="{85331180-7222-467A-A34F-6CAAF9B57320}">
      <dsp:nvSpPr>
        <dsp:cNvPr id="0" name=""/>
        <dsp:cNvSpPr/>
      </dsp:nvSpPr>
      <dsp:spPr>
        <a:xfrm>
          <a:off x="5236569" y="2639517"/>
          <a:ext cx="1044877" cy="81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86019-F473-4C41-BBF2-32C01F1256DF}">
      <dsp:nvSpPr>
        <dsp:cNvPr id="0" name=""/>
        <dsp:cNvSpPr/>
      </dsp:nvSpPr>
      <dsp:spPr>
        <a:xfrm rot="5400000">
          <a:off x="3851791" y="4619259"/>
          <a:ext cx="853412" cy="9715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705BA-7E46-4FD8-8A29-3814C4A38728}">
      <dsp:nvSpPr>
        <dsp:cNvPr id="0" name=""/>
        <dsp:cNvSpPr/>
      </dsp:nvSpPr>
      <dsp:spPr>
        <a:xfrm>
          <a:off x="3625708" y="3673235"/>
          <a:ext cx="1436643" cy="10056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Entrainement</a:t>
          </a:r>
        </a:p>
      </dsp:txBody>
      <dsp:txXfrm>
        <a:off x="3674806" y="3722333"/>
        <a:ext cx="1338447" cy="907407"/>
      </dsp:txXfrm>
    </dsp:sp>
    <dsp:sp modelId="{00F58879-16D7-43A4-AD94-0037FB56700D}">
      <dsp:nvSpPr>
        <dsp:cNvPr id="0" name=""/>
        <dsp:cNvSpPr/>
      </dsp:nvSpPr>
      <dsp:spPr>
        <a:xfrm>
          <a:off x="7134983" y="3769142"/>
          <a:ext cx="1044877" cy="81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BCF46-77D0-43A3-8D04-76C4734604D6}">
      <dsp:nvSpPr>
        <dsp:cNvPr id="0" name=""/>
        <dsp:cNvSpPr/>
      </dsp:nvSpPr>
      <dsp:spPr>
        <a:xfrm>
          <a:off x="4815771" y="4802860"/>
          <a:ext cx="1436643" cy="100560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Evaluation</a:t>
          </a:r>
        </a:p>
      </dsp:txBody>
      <dsp:txXfrm>
        <a:off x="4864869" y="4851958"/>
        <a:ext cx="1338447" cy="907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DD50-3732-4014-A298-F54B2663F74E}">
      <dsp:nvSpPr>
        <dsp:cNvPr id="0" name=""/>
        <dsp:cNvSpPr/>
      </dsp:nvSpPr>
      <dsp:spPr>
        <a:xfrm>
          <a:off x="2354842" y="992"/>
          <a:ext cx="1386314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Embeddings</a:t>
          </a:r>
          <a:endParaRPr lang="fr-FR" sz="1600" kern="1200" dirty="0"/>
        </a:p>
      </dsp:txBody>
      <dsp:txXfrm>
        <a:off x="2365187" y="11337"/>
        <a:ext cx="1365624" cy="332528"/>
      </dsp:txXfrm>
    </dsp:sp>
    <dsp:sp modelId="{BB519D6C-A800-42DC-BB0E-DB21C45D2F77}">
      <dsp:nvSpPr>
        <dsp:cNvPr id="0" name=""/>
        <dsp:cNvSpPr/>
      </dsp:nvSpPr>
      <dsp:spPr>
        <a:xfrm rot="5400000">
          <a:off x="2981771" y="363041"/>
          <a:ext cx="132457" cy="1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 rot="-5400000">
        <a:off x="3000316" y="376287"/>
        <a:ext cx="95368" cy="92720"/>
      </dsp:txXfrm>
    </dsp:sp>
    <dsp:sp modelId="{7AAB555A-264E-4D59-9C34-A4A80D0DB9C2}">
      <dsp:nvSpPr>
        <dsp:cNvPr id="0" name=""/>
        <dsp:cNvSpPr/>
      </dsp:nvSpPr>
      <dsp:spPr>
        <a:xfrm>
          <a:off x="2354842" y="530820"/>
          <a:ext cx="1386314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Convolution</a:t>
          </a:r>
        </a:p>
      </dsp:txBody>
      <dsp:txXfrm>
        <a:off x="2365187" y="541165"/>
        <a:ext cx="1365624" cy="332528"/>
      </dsp:txXfrm>
    </dsp:sp>
    <dsp:sp modelId="{F5D666E6-1530-4C96-A73F-4817454FBD92}">
      <dsp:nvSpPr>
        <dsp:cNvPr id="0" name=""/>
        <dsp:cNvSpPr/>
      </dsp:nvSpPr>
      <dsp:spPr>
        <a:xfrm rot="5400000">
          <a:off x="2981771" y="892869"/>
          <a:ext cx="132457" cy="1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 rot="-5400000">
        <a:off x="3000316" y="906115"/>
        <a:ext cx="95368" cy="92720"/>
      </dsp:txXfrm>
    </dsp:sp>
    <dsp:sp modelId="{221C1B34-742E-41D2-B7CF-7AEDFED7D80D}">
      <dsp:nvSpPr>
        <dsp:cNvPr id="0" name=""/>
        <dsp:cNvSpPr/>
      </dsp:nvSpPr>
      <dsp:spPr>
        <a:xfrm>
          <a:off x="2354842" y="1060648"/>
          <a:ext cx="1386314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MaxPooling</a:t>
          </a:r>
          <a:endParaRPr lang="fr-FR" sz="1600" kern="1200" dirty="0"/>
        </a:p>
      </dsp:txBody>
      <dsp:txXfrm>
        <a:off x="2365187" y="1070993"/>
        <a:ext cx="1365624" cy="332528"/>
      </dsp:txXfrm>
    </dsp:sp>
    <dsp:sp modelId="{E4BD9E13-8EDB-4A6E-8406-C78CDBAFB04B}">
      <dsp:nvSpPr>
        <dsp:cNvPr id="0" name=""/>
        <dsp:cNvSpPr/>
      </dsp:nvSpPr>
      <dsp:spPr>
        <a:xfrm rot="5400000">
          <a:off x="2981771" y="1422697"/>
          <a:ext cx="132457" cy="1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 rot="-5400000">
        <a:off x="3000316" y="1435943"/>
        <a:ext cx="95368" cy="92720"/>
      </dsp:txXfrm>
    </dsp:sp>
    <dsp:sp modelId="{9A6956C1-8088-42E7-92BA-E38818742BE9}">
      <dsp:nvSpPr>
        <dsp:cNvPr id="0" name=""/>
        <dsp:cNvSpPr/>
      </dsp:nvSpPr>
      <dsp:spPr>
        <a:xfrm>
          <a:off x="2354842" y="1590476"/>
          <a:ext cx="1386314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Normalisation</a:t>
          </a:r>
        </a:p>
      </dsp:txBody>
      <dsp:txXfrm>
        <a:off x="2365187" y="1600821"/>
        <a:ext cx="1365624" cy="332528"/>
      </dsp:txXfrm>
    </dsp:sp>
    <dsp:sp modelId="{12DB6CBB-DCF5-499D-9469-C1D40EDBF643}">
      <dsp:nvSpPr>
        <dsp:cNvPr id="0" name=""/>
        <dsp:cNvSpPr/>
      </dsp:nvSpPr>
      <dsp:spPr>
        <a:xfrm rot="5400000">
          <a:off x="2981771" y="1952525"/>
          <a:ext cx="132457" cy="1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 rot="-5400000">
        <a:off x="3000316" y="1965771"/>
        <a:ext cx="95368" cy="92720"/>
      </dsp:txXfrm>
    </dsp:sp>
    <dsp:sp modelId="{4FB5D678-6D3A-4894-A9C9-F76F869550DC}">
      <dsp:nvSpPr>
        <dsp:cNvPr id="0" name=""/>
        <dsp:cNvSpPr/>
      </dsp:nvSpPr>
      <dsp:spPr>
        <a:xfrm>
          <a:off x="2354842" y="2120304"/>
          <a:ext cx="1386314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LSTM</a:t>
          </a:r>
        </a:p>
      </dsp:txBody>
      <dsp:txXfrm>
        <a:off x="2365187" y="2130649"/>
        <a:ext cx="1365624" cy="332528"/>
      </dsp:txXfrm>
    </dsp:sp>
    <dsp:sp modelId="{E5B26773-1DB2-4A01-ABFA-E7A5AA1EB216}">
      <dsp:nvSpPr>
        <dsp:cNvPr id="0" name=""/>
        <dsp:cNvSpPr/>
      </dsp:nvSpPr>
      <dsp:spPr>
        <a:xfrm rot="5400000">
          <a:off x="2981771" y="2482353"/>
          <a:ext cx="132457" cy="1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 rot="-5400000">
        <a:off x="3000316" y="2495599"/>
        <a:ext cx="95368" cy="92720"/>
      </dsp:txXfrm>
    </dsp:sp>
    <dsp:sp modelId="{84F7A69A-A27B-4148-BB8F-5E3CCD236D4C}">
      <dsp:nvSpPr>
        <dsp:cNvPr id="0" name=""/>
        <dsp:cNvSpPr/>
      </dsp:nvSpPr>
      <dsp:spPr>
        <a:xfrm>
          <a:off x="2354842" y="2650132"/>
          <a:ext cx="1386314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Dropout</a:t>
          </a:r>
        </a:p>
      </dsp:txBody>
      <dsp:txXfrm>
        <a:off x="2365187" y="2660477"/>
        <a:ext cx="1365624" cy="332528"/>
      </dsp:txXfrm>
    </dsp:sp>
    <dsp:sp modelId="{20A34152-FFBE-4747-9268-7EC3E51D6D46}">
      <dsp:nvSpPr>
        <dsp:cNvPr id="0" name=""/>
        <dsp:cNvSpPr/>
      </dsp:nvSpPr>
      <dsp:spPr>
        <a:xfrm rot="5400000">
          <a:off x="2981771" y="3012182"/>
          <a:ext cx="132457" cy="1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 rot="-5400000">
        <a:off x="3000316" y="3025428"/>
        <a:ext cx="95368" cy="92720"/>
      </dsp:txXfrm>
    </dsp:sp>
    <dsp:sp modelId="{CF4E82B8-1A7E-4825-BC79-2064322F8CF9}">
      <dsp:nvSpPr>
        <dsp:cNvPr id="0" name=""/>
        <dsp:cNvSpPr/>
      </dsp:nvSpPr>
      <dsp:spPr>
        <a:xfrm>
          <a:off x="2354842" y="3179960"/>
          <a:ext cx="1386314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Dense</a:t>
          </a:r>
        </a:p>
      </dsp:txBody>
      <dsp:txXfrm>
        <a:off x="2365187" y="3190305"/>
        <a:ext cx="1365624" cy="332528"/>
      </dsp:txXfrm>
    </dsp:sp>
    <dsp:sp modelId="{6DC59B86-63DB-435C-87A5-757BC3CD0DD7}">
      <dsp:nvSpPr>
        <dsp:cNvPr id="0" name=""/>
        <dsp:cNvSpPr/>
      </dsp:nvSpPr>
      <dsp:spPr>
        <a:xfrm rot="5400000">
          <a:off x="2981771" y="3542010"/>
          <a:ext cx="132457" cy="1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 rot="-5400000">
        <a:off x="3000316" y="3555256"/>
        <a:ext cx="95368" cy="92720"/>
      </dsp:txXfrm>
    </dsp:sp>
    <dsp:sp modelId="{4A875425-8827-4100-B340-9EC359CEFBE1}">
      <dsp:nvSpPr>
        <dsp:cNvPr id="0" name=""/>
        <dsp:cNvSpPr/>
      </dsp:nvSpPr>
      <dsp:spPr>
        <a:xfrm>
          <a:off x="2354842" y="3709789"/>
          <a:ext cx="1386314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Prédiction</a:t>
          </a:r>
        </a:p>
      </dsp:txBody>
      <dsp:txXfrm>
        <a:off x="2365187" y="3720134"/>
        <a:ext cx="1365624" cy="332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1C32E755-5BBD-5E1A-5770-5AED25B3AD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fr-FR"/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005ABD01-9DAA-BB62-7770-E7BF176E43A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fr-FR"/>
          </a:p>
        </p:txBody>
      </p:sp>
      <p:sp>
        <p:nvSpPr>
          <p:cNvPr id="355332" name="Rectangle 4">
            <a:extLst>
              <a:ext uri="{FF2B5EF4-FFF2-40B4-BE49-F238E27FC236}">
                <a16:creationId xmlns:a16="http://schemas.microsoft.com/office/drawing/2014/main" id="{8AB15687-4A62-0251-564D-25DABA24A7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>
            <a:extLst>
              <a:ext uri="{FF2B5EF4-FFF2-40B4-BE49-F238E27FC236}">
                <a16:creationId xmlns:a16="http://schemas.microsoft.com/office/drawing/2014/main" id="{5AA810AC-3F9E-7D90-6A67-5C7178FC9F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355334" name="Rectangle 6">
            <a:extLst>
              <a:ext uri="{FF2B5EF4-FFF2-40B4-BE49-F238E27FC236}">
                <a16:creationId xmlns:a16="http://schemas.microsoft.com/office/drawing/2014/main" id="{5592F32C-8ED2-D8C6-B06E-D7108D6B99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fr-FR"/>
          </a:p>
        </p:txBody>
      </p:sp>
      <p:sp>
        <p:nvSpPr>
          <p:cNvPr id="355335" name="Rectangle 7">
            <a:extLst>
              <a:ext uri="{FF2B5EF4-FFF2-40B4-BE49-F238E27FC236}">
                <a16:creationId xmlns:a16="http://schemas.microsoft.com/office/drawing/2014/main" id="{F3DD4D9F-2FFF-46B0-6842-0BBD57176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5510AB-B2C5-437A-B078-58B53F603426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742D5C-0FD1-F48A-BE28-599CB513C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1CBCB-6082-4C3A-9932-ED46788EF0DB}" type="slidenum">
              <a:rPr lang="en-US" altLang="fr-FR"/>
              <a:pPr/>
              <a:t>1</a:t>
            </a:fld>
            <a:endParaRPr lang="en-US" altLang="fr-FR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5A95A111-BCB7-58DC-9896-A271B58DAC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64C0F1BE-9FC9-A1D6-5166-0C295E826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EB5C9-D88C-30B9-9F58-9055ADBE4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634835A-AD41-77AC-D6EA-EABD2BFE3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6734-A653-4916-B23B-16F31D0686F8}" type="slidenum">
              <a:rPr lang="en-US" altLang="fr-FR"/>
              <a:pPr/>
              <a:t>10</a:t>
            </a:fld>
            <a:endParaRPr lang="en-US" altLang="fr-FR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57E0E67D-8765-02BF-0AC2-D98FA91663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BCA1F2AF-9E2B-1BA1-F450-5649A2928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657355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64133-F24B-9034-C92B-6F7711DB7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969907-499B-27B3-5BCF-A4BD81A68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6734-A653-4916-B23B-16F31D0686F8}" type="slidenum">
              <a:rPr lang="en-US" altLang="fr-FR"/>
              <a:pPr/>
              <a:t>11</a:t>
            </a:fld>
            <a:endParaRPr lang="en-US" altLang="fr-FR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C6FAB4CE-8368-C8BD-05C4-6E0DD933E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F9B63BBA-2F79-487C-076F-AA9FB8DA5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83924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03760-A31A-48DE-FB9E-10B8B0D6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9486B9C-AD49-C344-4110-5C23522E2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6734-A653-4916-B23B-16F31D0686F8}" type="slidenum">
              <a:rPr lang="en-US" altLang="fr-FR"/>
              <a:pPr/>
              <a:t>12</a:t>
            </a:fld>
            <a:endParaRPr lang="en-US" altLang="fr-FR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DCA69068-C10C-8688-35EE-4C9F6997D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0D7DCC4A-D540-8DD6-6299-39F6FA07D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65306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1717D-D492-51DF-A71A-FBF81FDB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58E9F7-1B21-E34E-84B7-5EFC20F70B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6734-A653-4916-B23B-16F31D0686F8}" type="slidenum">
              <a:rPr lang="en-US" altLang="fr-FR"/>
              <a:pPr/>
              <a:t>13</a:t>
            </a:fld>
            <a:endParaRPr lang="en-US" altLang="fr-FR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9DED4979-6966-9711-EAB6-960593792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0FCFAA1C-F4B6-F906-5808-4F2ABEB9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64352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B1434-642F-ACD5-9694-A4F50E391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E5BE92-1191-E327-ECB9-5F45C6F35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6734-A653-4916-B23B-16F31D0686F8}" type="slidenum">
              <a:rPr lang="en-US" altLang="fr-FR"/>
              <a:pPr/>
              <a:t>14</a:t>
            </a:fld>
            <a:endParaRPr lang="en-US" altLang="fr-FR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6E86A8FD-9AE3-EF00-E5FF-3623A8387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E03FDAB8-0C19-67B8-CC23-AE79B6C87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5520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3687B-DDCF-DDFC-CC3D-2BA0ABEA5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D344626-4117-85C3-4247-08DF2B57E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6734-A653-4916-B23B-16F31D0686F8}" type="slidenum">
              <a:rPr lang="en-US" altLang="fr-FR"/>
              <a:pPr/>
              <a:t>15</a:t>
            </a:fld>
            <a:endParaRPr lang="en-US" altLang="fr-FR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26E47E09-67B2-F5FC-46C2-D7F401DAA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00820EED-515F-984C-4697-0F411B446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4521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BF3DC-143B-F6D2-804D-4066B923A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033CDD-089D-9302-318B-361780A1A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6734-A653-4916-B23B-16F31D0686F8}" type="slidenum">
              <a:rPr lang="en-US" altLang="fr-FR"/>
              <a:pPr/>
              <a:t>16</a:t>
            </a:fld>
            <a:endParaRPr lang="en-US" altLang="fr-FR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87FF6CF8-FA21-9C66-7BB7-7FAB77A9F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5BDB388E-A27B-E8BD-0871-003AB8E5B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4758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F8D50-90C9-B97B-8E92-536686988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1824332-CD01-9F15-CAA4-E9E2CAA70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6734-A653-4916-B23B-16F31D0686F8}" type="slidenum">
              <a:rPr lang="en-US" altLang="fr-FR"/>
              <a:pPr/>
              <a:t>17</a:t>
            </a:fld>
            <a:endParaRPr lang="en-US" altLang="fr-FR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3BFC63B9-9467-78F8-E4B3-0BAEC60A2B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BD62176A-9E39-EBF6-79D1-740C79C0E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9792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C28A7-4F16-BA9B-1366-A4D50C321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FAC9D3A-2665-EC96-8BA2-2A56F8298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6734-A653-4916-B23B-16F31D0686F8}" type="slidenum">
              <a:rPr lang="en-US" altLang="fr-FR"/>
              <a:pPr/>
              <a:t>18</a:t>
            </a:fld>
            <a:endParaRPr lang="en-US" altLang="fr-FR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9E34F9A1-E335-99C2-4FCF-F227B1153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85070296-32DA-7103-EC80-A15B6B37A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98323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65720-8EEA-3F8C-D1E6-B73843C0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C9F38D9-1FFA-E0AE-33EC-DC9066EEA2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6734-A653-4916-B23B-16F31D0686F8}" type="slidenum">
              <a:rPr lang="en-US" altLang="fr-FR"/>
              <a:pPr/>
              <a:t>19</a:t>
            </a:fld>
            <a:endParaRPr lang="en-US" altLang="fr-FR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1F4ED201-9479-9B2A-7568-176BCBB300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EE671EFF-087E-60C0-E591-C51FDF44A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03862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34FD5E4-7D28-EE98-AA0B-2D4CDC794B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C8802-5CB4-49CB-BA97-CE49DD0D94C8}" type="slidenum">
              <a:rPr lang="en-US" altLang="fr-FR"/>
              <a:pPr/>
              <a:t>2</a:t>
            </a:fld>
            <a:endParaRPr lang="en-US" altLang="fr-FR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4216A962-2580-46A5-2317-89FF8FF5AE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8B9B46F0-0C03-EF57-2696-E423DA67A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4DB89-C0A1-33DE-C742-F78CBEBCB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89E412-1711-26F7-5C4D-70DFBFCBB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C8802-5CB4-49CB-BA97-CE49DD0D94C8}" type="slidenum">
              <a:rPr lang="en-US" altLang="fr-FR"/>
              <a:pPr/>
              <a:t>20</a:t>
            </a:fld>
            <a:endParaRPr lang="en-US" altLang="fr-FR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8F667F89-2747-A4C6-5772-C34F1C243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C39E6CC6-23BE-0A97-8680-55E4808F3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60899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1BE0-AFD9-0349-5CEE-9BA6C0400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0586EB-10EF-8C4B-B93C-805BF46E5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C8802-5CB4-49CB-BA97-CE49DD0D94C8}" type="slidenum">
              <a:rPr lang="en-US" altLang="fr-FR"/>
              <a:pPr/>
              <a:t>21</a:t>
            </a:fld>
            <a:endParaRPr lang="en-US" altLang="fr-FR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9C640487-D8A9-94B4-1079-82C310F20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98C1C4A7-AD95-62E0-8CB3-A5B738FFA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01269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7E6FA-FA9D-5163-F79B-27C16EDE9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775AFC1-2C1E-D2CE-3D19-B3018D713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C8802-5CB4-49CB-BA97-CE49DD0D94C8}" type="slidenum">
              <a:rPr lang="en-US" altLang="fr-FR"/>
              <a:pPr/>
              <a:t>3</a:t>
            </a:fld>
            <a:endParaRPr lang="en-US" altLang="fr-FR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BA69F8A7-53A1-3063-28A4-D47B015D5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70E29FE4-A90F-0F7D-B202-DAF1D2724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5036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4AA09-BC0F-B2F2-C86B-36629AB95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F98BF9-FDD2-AC55-413F-9711B6127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C8802-5CB4-49CB-BA97-CE49DD0D94C8}" type="slidenum">
              <a:rPr lang="en-US" altLang="fr-FR"/>
              <a:pPr/>
              <a:t>4</a:t>
            </a:fld>
            <a:endParaRPr lang="en-US" altLang="fr-FR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A2B512C3-3B63-F5B7-4170-C4856A476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711E4B5B-A963-20BF-1B70-FC7C02661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4051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42F77-5F96-F60B-3400-A16E68FD2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8EA2DB-B4EF-F8A9-061D-AC20B1F10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C8802-5CB4-49CB-BA97-CE49DD0D94C8}" type="slidenum">
              <a:rPr lang="en-US" altLang="fr-FR"/>
              <a:pPr/>
              <a:t>5</a:t>
            </a:fld>
            <a:endParaRPr lang="en-US" altLang="fr-FR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A10078AF-FCFB-DAAA-0DE7-2ACB34D3D0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FD39F360-3DCE-E5D2-0478-81F9E0C5E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956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222BD-370D-E9FE-B575-4F55073CE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F9FDFA8-8FD0-596D-78D3-963586BD75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C8802-5CB4-49CB-BA97-CE49DD0D94C8}" type="slidenum">
              <a:rPr lang="en-US" altLang="fr-FR"/>
              <a:pPr/>
              <a:t>6</a:t>
            </a:fld>
            <a:endParaRPr lang="en-US" altLang="fr-FR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E5E01D10-C540-CEB3-46DA-8A113F91D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B8A24DD2-3BA8-A4B1-0D33-8F4E74833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69509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AFCC2-6D42-AA89-8C44-1BFB2A012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FCD9A5-FC50-B8BD-28D8-EFEBC164B8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C8802-5CB4-49CB-BA97-CE49DD0D94C8}" type="slidenum">
              <a:rPr lang="en-US" altLang="fr-FR"/>
              <a:pPr/>
              <a:t>7</a:t>
            </a:fld>
            <a:endParaRPr lang="en-US" altLang="fr-FR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61C739A8-6AD9-B75B-1DC0-A215E3405E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C430AA86-5DEF-F9EB-6434-C5DA044AD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17296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4F81F-371E-1B2E-CFBC-B66182ACE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62252E-90D8-72AF-69FD-2B867AB70B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C8802-5CB4-49CB-BA97-CE49DD0D94C8}" type="slidenum">
              <a:rPr lang="en-US" altLang="fr-FR"/>
              <a:pPr/>
              <a:t>8</a:t>
            </a:fld>
            <a:endParaRPr lang="en-US" altLang="fr-FR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9DDC88A7-0A7D-C743-47F8-838B15784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C77EDED7-D9F1-48E0-96A4-46D2BAA34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55640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6A3DB47-C928-FDB4-C89A-BFBD811828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6734-A653-4916-B23B-16F31D0686F8}" type="slidenum">
              <a:rPr lang="en-US" altLang="fr-FR"/>
              <a:pPr/>
              <a:t>9</a:t>
            </a:fld>
            <a:endParaRPr lang="en-US" altLang="fr-FR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19EDDEC2-9971-8DDF-DB15-8AC30BF91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81E4D3FD-0850-B8FC-3636-C04E4B1BD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6603EC6-1680-C59E-69E7-2E53BE5C3F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35150" y="692150"/>
            <a:ext cx="5327650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fr-FR" altLang="fr-FR" noProof="0"/>
              <a:t>Modifiez le style du titre</a:t>
            </a:r>
            <a:endParaRPr lang="ru-RU" altLang="fr-FR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AC0AB46-AB14-6D21-76EB-DE57E31B3A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35150" y="1412875"/>
            <a:ext cx="5327650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altLang="fr-FR" noProof="0"/>
              <a:t>Modifiez le style des sous-titres du masque</a:t>
            </a:r>
            <a:endParaRPr lang="ru-RU" alt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A21FF-B162-FD08-3551-80F516CD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67374C-0156-C145-8E71-4F810AF5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596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5DA692-5BE0-F9DB-F1BE-DF9CA513C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364163" y="476250"/>
            <a:ext cx="1655762" cy="5688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606BC-15D7-1829-1C82-EE672ADB9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288" y="476250"/>
            <a:ext cx="4816475" cy="5688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3021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60DC0-4B50-5D50-FDCE-710D00A1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804AA-7792-3162-0608-22F46622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541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0DB64-3FCA-4F5C-690B-00361003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9D96BD-6017-7DDF-4AFF-CE251A150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338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78A8B-C823-CF81-8272-3BB88B8A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233C72-85F5-EA6D-0BE7-6FFCD8CAA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3198812" cy="48958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5A9CDE-D791-E13B-99A2-D2F50F7A0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9525" y="1268413"/>
            <a:ext cx="3200400" cy="48958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4431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5E3EC-CF44-3D50-AB84-FEC4CC33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3133B7-369D-F944-55AD-4348B94F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060826-275B-639F-68ED-56A5FAD0E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05A631-3413-CD68-6E85-68EB43A34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B4DB40-9F10-BD6A-9458-6A417F62A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5647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D945E-CA27-988C-A131-0033D048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3382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3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0CBB2-DC42-520E-9845-F8EE5FEC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04AB4-0A85-46B2-F827-57C5DC5F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82316C-A828-53F4-FCEB-D79560391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1115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C0297-D56E-4E3A-6656-BB2C7979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137C82-A426-E71F-E799-F28AC9820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4893EC-38B6-7E72-5199-2781E670F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5106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0C6091-B0CE-EFEE-8161-0C9B120B0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60483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  <a:endParaRPr lang="ru-RU" altLang="fr-F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030B4E-F825-1F6D-F008-6130E1AF7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65516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ru-RU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CelineLesur/OCR_IAEngineer_Projet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ebapp-ocr-p7-b2d0cuafdhgyf8fx.canadacentral-01.azurewebsites.net/do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3815FD2-8484-87F5-66E0-6608554849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16632"/>
            <a:ext cx="8064251" cy="792882"/>
          </a:xfrm>
          <a:noFill/>
        </p:spPr>
        <p:txBody>
          <a:bodyPr/>
          <a:lstStyle/>
          <a:p>
            <a:r>
              <a:rPr lang="fr-FR" dirty="0" err="1">
                <a:latin typeface="Tahoma" panose="020B0604030504040204" pitchFamily="34" charset="0"/>
              </a:rPr>
              <a:t>OpenClassrooms</a:t>
            </a:r>
            <a:r>
              <a:rPr lang="fr-FR" dirty="0">
                <a:latin typeface="Tahoma" panose="020B0604030504040204" pitchFamily="34" charset="0"/>
              </a:rPr>
              <a:t> - Formation IA </a:t>
            </a:r>
            <a:r>
              <a:rPr lang="fr-FR" dirty="0" err="1">
                <a:latin typeface="Tahoma" panose="020B0604030504040204" pitchFamily="34" charset="0"/>
              </a:rPr>
              <a:t>Engineer</a:t>
            </a:r>
            <a:endParaRPr lang="uk-UA" altLang="fr-FR" dirty="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967C454-0480-4FE9-A8FB-542A17D297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909514"/>
            <a:ext cx="5399956" cy="141157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dirty="0"/>
              <a:t>Projet 7 : </a:t>
            </a:r>
          </a:p>
          <a:p>
            <a:pPr>
              <a:lnSpc>
                <a:spcPct val="90000"/>
              </a:lnSpc>
            </a:pPr>
            <a:r>
              <a:rPr lang="fr-FR" dirty="0"/>
              <a:t>Réalisez une analyse de sentiments grâce au Deep Learning</a:t>
            </a:r>
          </a:p>
          <a:p>
            <a:pPr>
              <a:lnSpc>
                <a:spcPct val="90000"/>
              </a:lnSpc>
            </a:pPr>
            <a:endParaRPr lang="uk-UA" alt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2D89F2-AB80-F125-BB19-665F292D6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EE2C049-F4C0-BD93-4D73-D98B246D2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44624"/>
            <a:ext cx="7380311" cy="719138"/>
          </a:xfrm>
        </p:spPr>
        <p:txBody>
          <a:bodyPr/>
          <a:lstStyle/>
          <a:p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Suivi</a:t>
            </a:r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des experimentations avec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MLflow</a:t>
            </a:r>
            <a:endParaRPr lang="en-US" altLang="fr-FR" sz="2600" b="1" dirty="0">
              <a:solidFill>
                <a:schemeClr val="tx1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2F8147C4-E0BE-7C03-21E7-531F53612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764704"/>
            <a:ext cx="6984305" cy="6021386"/>
          </a:xfrm>
        </p:spPr>
        <p:txBody>
          <a:bodyPr/>
          <a:lstStyle/>
          <a:p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Enregistrements des expériences avec :</a:t>
            </a: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Les hyperparamètres (nombre d’unités LSTM, …)</a:t>
            </a:r>
          </a:p>
          <a:p>
            <a:pPr marL="685800" lvl="1">
              <a:lnSpc>
                <a:spcPct val="90000"/>
              </a:lnSpc>
              <a:buFontTx/>
              <a:buChar char="-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Les métriques de performance (rappel, F1-score…)</a:t>
            </a:r>
          </a:p>
          <a:p>
            <a:pPr marL="685800" lvl="1">
              <a:lnSpc>
                <a:spcPct val="90000"/>
              </a:lnSpc>
              <a:buFontTx/>
              <a:buChar char="-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Le fichier du modèle entraîné</a:t>
            </a:r>
          </a:p>
          <a:p>
            <a:pPr marL="685800" lvl="1">
              <a:lnSpc>
                <a:spcPct val="90000"/>
              </a:lnSpc>
              <a:buFontTx/>
              <a:buChar char="-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Les artefacts (matrice de confusion)</a:t>
            </a:r>
          </a:p>
          <a:p>
            <a:pPr marL="685800" lvl="1">
              <a:lnSpc>
                <a:spcPct val="90000"/>
              </a:lnSpc>
              <a:buFontTx/>
              <a:buChar char="-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Un identifiant de version unique</a:t>
            </a:r>
          </a:p>
          <a:p>
            <a:pPr marL="685800" lvl="1">
              <a:lnSpc>
                <a:spcPct val="90000"/>
              </a:lnSpc>
              <a:buFontTx/>
              <a:buChar char="-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sz="2000" u="sng" dirty="0">
                <a:latin typeface="Verdana" panose="020B0604030504040204" pitchFamily="34" charset="0"/>
                <a:ea typeface="굴림" panose="020B0600000101010101" pitchFamily="34" charset="-127"/>
              </a:rPr>
              <a:t>Objectifs</a:t>
            </a: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 : </a:t>
            </a:r>
          </a:p>
          <a:p>
            <a:pPr>
              <a:lnSpc>
                <a:spcPct val="90000"/>
              </a:lnSpc>
            </a:pPr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Comparer les modèles et identifier rapidement le meilleur</a:t>
            </a:r>
          </a:p>
          <a:p>
            <a:pPr marL="685800" lvl="1">
              <a:lnSpc>
                <a:spcPct val="90000"/>
              </a:lnSpc>
              <a:buFontTx/>
              <a:buChar char="-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Stocker au même endroit les modèles</a:t>
            </a:r>
          </a:p>
          <a:p>
            <a:pPr marL="685800" lvl="1">
              <a:lnSpc>
                <a:spcPct val="90000"/>
              </a:lnSpc>
              <a:buFontTx/>
              <a:buChar char="-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Suivre les versions des modèles</a:t>
            </a:r>
          </a:p>
          <a:p>
            <a:pPr marL="685800" lvl="1">
              <a:lnSpc>
                <a:spcPct val="90000"/>
              </a:lnSpc>
              <a:buFontTx/>
              <a:buChar char="-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Garantir sa reproductibilité sans réentrainement</a:t>
            </a:r>
          </a:p>
          <a:p>
            <a:pPr marL="685800" lvl="1">
              <a:lnSpc>
                <a:spcPct val="90000"/>
              </a:lnSpc>
              <a:buFontTx/>
              <a:buChar char="-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00877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4C402A-D4A2-C12D-C625-4C08803F0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F7018FD2-0A0E-9A6D-5EA3-51AA09EF6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44624"/>
            <a:ext cx="7380311" cy="719138"/>
          </a:xfrm>
        </p:spPr>
        <p:txBody>
          <a:bodyPr/>
          <a:lstStyle/>
          <a:p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Suivi</a:t>
            </a:r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des experimentations avec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MLflow</a:t>
            </a:r>
            <a:endParaRPr lang="en-US" altLang="fr-FR" sz="2600" b="1" dirty="0">
              <a:solidFill>
                <a:schemeClr val="tx1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A9493F93-5812-DC7F-76F0-BF8B997E9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764704"/>
            <a:ext cx="6984305" cy="602138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 u="sng" dirty="0">
                <a:latin typeface="Verdana" panose="020B0604030504040204" pitchFamily="34" charset="0"/>
                <a:ea typeface="굴림" panose="020B0600000101010101" pitchFamily="34" charset="-127"/>
              </a:rPr>
              <a:t>Démarches</a:t>
            </a: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 : </a:t>
            </a:r>
          </a:p>
          <a:p>
            <a:pPr marL="0" indent="0">
              <a:buNone/>
            </a:pPr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Initialisation de l’expérience </a:t>
            </a:r>
            <a:r>
              <a:rPr lang="fr-FR" sz="1600" b="0" dirty="0" err="1">
                <a:latin typeface="Verdana" panose="020B0604030504040204" pitchFamily="34" charset="0"/>
                <a:ea typeface="굴림" panose="020B0600000101010101" pitchFamily="34" charset="-127"/>
              </a:rPr>
              <a:t>MLflow</a:t>
            </a: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kumimoji="0" lang="ru-RU" altLang="fr-F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Lancement d’un "run" pour chaque configuration de modèle testée</a:t>
            </a:r>
            <a:endParaRPr lang="fr-FR" sz="14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buFontTx/>
              <a:buChar char="-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Log automatique des paramètres de la configuration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ru-RU" altLang="fr-FR" sz="1400" b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fr-FR" altLang="fr-FR" sz="1400" b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 du modèle, paramètres de la configuration, …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fr-FR" altLang="fr-FR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altLang="fr-FR" dirty="0">
              <a:solidFill>
                <a:schemeClr val="bg1"/>
              </a:solidFill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Log automatique des métriques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ru-RU" altLang="fr-FR" sz="1400" b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fr-FR" altLang="fr-FR" sz="1400" b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 sz="1400" b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appel, F1-score, matrice de confusion, …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fr-FR" altLang="fr-FR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altLang="fr-FR" sz="1400" dirty="0">
              <a:solidFill>
                <a:schemeClr val="bg1"/>
              </a:solidFill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Comparaison visuelle dans l’interface </a:t>
            </a:r>
            <a:r>
              <a:rPr lang="fr-FR" sz="1600" b="0" dirty="0" err="1">
                <a:latin typeface="Verdana" panose="020B0604030504040204" pitchFamily="34" charset="0"/>
                <a:ea typeface="굴림" panose="020B0600000101010101" pitchFamily="34" charset="-127"/>
              </a:rPr>
              <a:t>MLflow</a:t>
            </a: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altLang="fr-FR" sz="1400" b="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15EA88-2824-1127-0153-016858BF7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21088"/>
            <a:ext cx="914400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9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9EA30-DB0B-ABEF-CFBA-287383282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68264243-D920-85F5-0410-A980070F0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44624"/>
            <a:ext cx="7380311" cy="719138"/>
          </a:xfrm>
        </p:spPr>
        <p:txBody>
          <a:bodyPr/>
          <a:lstStyle/>
          <a:p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Mise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en</a:t>
            </a:r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production du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modèle</a:t>
            </a:r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ModernBERT</a:t>
            </a:r>
            <a:endParaRPr lang="en-US" altLang="fr-FR" sz="2600" b="1" dirty="0">
              <a:solidFill>
                <a:schemeClr val="tx1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D74480E9-A156-3498-E974-39F97EA21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764704"/>
            <a:ext cx="6984305" cy="54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 u="sng" dirty="0">
                <a:latin typeface="Verdana" panose="020B0604030504040204" pitchFamily="34" charset="0"/>
                <a:ea typeface="굴림" panose="020B0600000101010101" pitchFamily="34" charset="-127"/>
              </a:rPr>
              <a:t>Découpage des dossiers du repository GitHub 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8F908F-A1BC-59B6-C85D-6A9A07F46959}"/>
              </a:ext>
            </a:extLst>
          </p:cNvPr>
          <p:cNvSpPr txBox="1"/>
          <p:nvPr/>
        </p:nvSpPr>
        <p:spPr>
          <a:xfrm>
            <a:off x="2052191" y="1151506"/>
            <a:ext cx="6984305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sz="1600" b="0" i="0" dirty="0"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📂 /</a:t>
            </a:r>
          </a:p>
          <a:p>
            <a:pPr algn="l">
              <a:lnSpc>
                <a:spcPct val="150000"/>
              </a:lnSpc>
              <a:buNone/>
            </a:pPr>
            <a:r>
              <a:rPr lang="fr-FR" sz="1600" b="0" i="0" dirty="0"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fr-F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fr-FR" sz="16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Pipeline de </a:t>
            </a:r>
            <a:r>
              <a:rPr lang="fr-FR" sz="14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build</a:t>
            </a:r>
            <a:r>
              <a:rPr lang="fr-FR" sz="14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et déploiement de l’API</a:t>
            </a:r>
          </a:p>
          <a:p>
            <a:pPr algn="l">
              <a:lnSpc>
                <a:spcPct val="150000"/>
              </a:lnSpc>
              <a:buNone/>
            </a:pPr>
            <a:r>
              <a:rPr lang="fr-FR" sz="1400" b="0" i="1" dirty="0"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 algn="l">
              <a:lnSpc>
                <a:spcPct val="200000"/>
              </a:lnSpc>
              <a:buNone/>
            </a:pPr>
            <a:r>
              <a:rPr lang="fr-FR" sz="1400" b="0" i="1" dirty="0"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     </a:t>
            </a:r>
            <a:r>
              <a:rPr lang="fr-F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fr-FR" sz="14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Analyse exploratoire des données</a:t>
            </a:r>
          </a:p>
          <a:p>
            <a:pPr>
              <a:lnSpc>
                <a:spcPct val="150000"/>
              </a:lnSpc>
            </a:pPr>
            <a:r>
              <a:rPr lang="fr-FR" sz="1400" b="0" i="0" dirty="0"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     </a:t>
            </a:r>
            <a:r>
              <a:rPr lang="fr-F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fr-FR" sz="14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Code du modèle de régression logistique 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→  Code des modèles de RNN et </a:t>
            </a:r>
            <a:r>
              <a:rPr lang="fr-FR" sz="14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ModernBERT</a:t>
            </a:r>
            <a:endParaRPr lang="fr-FR" sz="14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fr-FR" sz="14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400" b="0" i="0" dirty="0"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     </a:t>
            </a:r>
            <a:r>
              <a:rPr lang="fr-F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fr-FR" sz="14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Code des tests unitaires </a:t>
            </a:r>
            <a:endParaRPr lang="fr-FR" sz="1400" b="0" i="1" dirty="0">
              <a:solidFill>
                <a:schemeClr val="bg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400" i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</a:t>
            </a:r>
            <a:r>
              <a:rPr lang="fr-F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fr-FR" sz="1400" b="0" i="0" dirty="0"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Explication du projet, de la hiérarchie du dossier et des packages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solidFill>
                  <a:srgbClr val="222222"/>
                </a:solidFill>
              </a:rPr>
              <a:t>           </a:t>
            </a:r>
            <a:r>
              <a:rPr lang="fr-F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→ </a:t>
            </a:r>
            <a:r>
              <a:rPr lang="fr-FR" sz="14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Code principal de l’API </a:t>
            </a:r>
            <a:r>
              <a:rPr lang="fr-FR" sz="14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FastAPI</a:t>
            </a:r>
            <a:endParaRPr lang="fr-FR" sz="14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→  Métadonnées sur le déploiement</a:t>
            </a:r>
          </a:p>
          <a:p>
            <a:pPr>
              <a:lnSpc>
                <a:spcPct val="200000"/>
              </a:lnSpc>
            </a:pPr>
            <a:r>
              <a:rPr lang="fr-FR" sz="14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→  Liste des packages nécessaires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→  Code de démarrage d'Azure</a:t>
            </a:r>
          </a:p>
          <a:p>
            <a:pPr marL="285750" indent="-285750" algn="l">
              <a:buFontTx/>
              <a:buChar char="-"/>
            </a:pPr>
            <a:endParaRPr lang="fr-FR" sz="14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l">
              <a:buFontTx/>
              <a:buChar char="-"/>
            </a:pPr>
            <a:endParaRPr lang="fr-FR" sz="14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fr-FR" sz="16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Lien : </a:t>
            </a:r>
            <a:r>
              <a:rPr lang="fr-FR" sz="1600" dirty="0">
                <a:solidFill>
                  <a:srgbClr val="0573CD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https://github.com/CelineLesur/OCR_IAEngineer_Projet7</a:t>
            </a:r>
            <a:r>
              <a:rPr lang="fr-FR" sz="1600" dirty="0">
                <a:solidFill>
                  <a:srgbClr val="0573C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7BDB89-9642-8711-B763-2DFE66EE7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150564"/>
            <a:ext cx="2699792" cy="45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6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7D74D8-236C-C6FF-B3D6-54D60397A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611F35BC-C51D-6B29-1C9E-BB43B11AE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8820471" cy="719138"/>
          </a:xfrm>
        </p:spPr>
        <p:txBody>
          <a:bodyPr/>
          <a:lstStyle/>
          <a:p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Mise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en</a:t>
            </a:r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production du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modèle</a:t>
            </a:r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ModernBERT</a:t>
            </a:r>
            <a:endParaRPr lang="en-US" altLang="fr-FR" sz="2600" b="1" dirty="0">
              <a:solidFill>
                <a:schemeClr val="tx1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887B1003-A969-932A-2C0D-1C1DFBDB9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3" y="764704"/>
            <a:ext cx="8712968" cy="54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 u="sng" dirty="0">
                <a:latin typeface="Verdana" panose="020B0604030504040204" pitchFamily="34" charset="0"/>
                <a:ea typeface="굴림" panose="020B0600000101010101" pitchFamily="34" charset="-127"/>
              </a:rPr>
              <a:t>Déploiement continu avec GitHub Actions</a:t>
            </a: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 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27F937-E42C-5C52-F23B-23E04D41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96752"/>
            <a:ext cx="9144000" cy="26647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E00FD32-74EA-9EA2-F87E-F0CBEC8D4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851" y="4221088"/>
            <a:ext cx="6350630" cy="2503995"/>
          </a:xfrm>
          <a:prstGeom prst="rect">
            <a:avLst/>
          </a:prstGeom>
        </p:spPr>
      </p:pic>
      <p:sp>
        <p:nvSpPr>
          <p:cNvPr id="11" name="Flèche : courbe vers la droite 10">
            <a:extLst>
              <a:ext uri="{FF2B5EF4-FFF2-40B4-BE49-F238E27FC236}">
                <a16:creationId xmlns:a16="http://schemas.microsoft.com/office/drawing/2014/main" id="{B2CF66E5-5996-82D1-C4F9-CCD53535F9E8}"/>
              </a:ext>
            </a:extLst>
          </p:cNvPr>
          <p:cNvSpPr/>
          <p:nvPr/>
        </p:nvSpPr>
        <p:spPr>
          <a:xfrm rot="21169272">
            <a:off x="755576" y="2529106"/>
            <a:ext cx="1440160" cy="3132142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2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420194-CF74-D57D-0A4C-2EA4606C9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CFC68226-FF35-DED1-EB1A-C58DFBFF9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44624"/>
            <a:ext cx="7380311" cy="719138"/>
          </a:xfrm>
        </p:spPr>
        <p:txBody>
          <a:bodyPr/>
          <a:lstStyle/>
          <a:p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Mise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en</a:t>
            </a:r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production du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modèle</a:t>
            </a:r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ModernBERT</a:t>
            </a:r>
            <a:endParaRPr lang="en-US" altLang="fr-FR" sz="2600" b="1" dirty="0">
              <a:solidFill>
                <a:schemeClr val="tx1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7EA1F77D-0917-09A6-4C65-213B05E11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697" y="908720"/>
            <a:ext cx="7308304" cy="58773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 u="sng" dirty="0">
                <a:latin typeface="Verdana" panose="020B0604030504040204" pitchFamily="34" charset="0"/>
                <a:ea typeface="굴림" panose="020B0600000101010101" pitchFamily="34" charset="-127"/>
              </a:rPr>
              <a:t>Etapes du CI/CD avec GitHub Actions</a:t>
            </a: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 : </a:t>
            </a:r>
          </a:p>
          <a:p>
            <a:pPr marL="0" indent="0">
              <a:lnSpc>
                <a:spcPct val="90000"/>
              </a:lnSpc>
              <a:buNone/>
            </a:pPr>
            <a:endParaRPr lang="fr-FR" sz="20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Déclenchement automatique  du workflow CI/CD à chaque modification de la branche main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Installation de Python et des dépendances (requirements.txt) dans l’environnement virtuel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Lancement des tests unitaires </a:t>
            </a:r>
            <a:r>
              <a:rPr lang="fr-FR" sz="1600" b="0" dirty="0" err="1">
                <a:latin typeface="Verdana" panose="020B0604030504040204" pitchFamily="34" charset="0"/>
                <a:ea typeface="굴림" panose="020B0600000101010101" pitchFamily="34" charset="-127"/>
              </a:rPr>
              <a:t>pytest</a:t>
            </a: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 startAt="4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Si les tests unitaires réussissent, finalisation du </a:t>
            </a:r>
            <a:r>
              <a:rPr lang="fr-FR" sz="1600" b="0" dirty="0" err="1">
                <a:latin typeface="Verdana" panose="020B0604030504040204" pitchFamily="34" charset="0"/>
                <a:ea typeface="굴림" panose="020B0600000101010101" pitchFamily="34" charset="-127"/>
              </a:rPr>
              <a:t>build</a:t>
            </a: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 et compression du dossier de déploiement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 startAt="4"/>
            </a:pPr>
            <a:endParaRPr lang="fr-FR" sz="1600" b="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  <a:buFont typeface="+mj-lt"/>
              <a:buAutoNum type="arabicPeriod" startAt="4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Déploiement du code sur Azure</a:t>
            </a:r>
          </a:p>
          <a:p>
            <a:endParaRPr lang="en-US" alt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168E61-04A0-C381-241D-5ACC32F23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698" y="3573016"/>
            <a:ext cx="6532289" cy="17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9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A9D5C2-5D11-F61A-452E-C57F6A510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CD095F1B-92F9-4BD7-4961-056BF7458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44624"/>
            <a:ext cx="7380311" cy="719138"/>
          </a:xfrm>
        </p:spPr>
        <p:txBody>
          <a:bodyPr/>
          <a:lstStyle/>
          <a:p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Démonstration</a:t>
            </a:r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de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l’API</a:t>
            </a:r>
            <a:endParaRPr lang="en-US" altLang="fr-FR" sz="2600" b="1" dirty="0">
              <a:solidFill>
                <a:schemeClr val="tx1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00111A1C-2DF4-E638-D241-487902139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7704" y="908720"/>
            <a:ext cx="7128792" cy="58773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Lien vers le document </a:t>
            </a:r>
            <a:r>
              <a:rPr lang="fr-FR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Swagger</a:t>
            </a: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 UI de l’API :</a:t>
            </a:r>
          </a:p>
          <a:p>
            <a:pPr marL="0" indent="0">
              <a:lnSpc>
                <a:spcPct val="90000"/>
              </a:lnSpc>
              <a:buNone/>
            </a:pPr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fr-FR" sz="1400" dirty="0">
                <a:solidFill>
                  <a:srgbClr val="0573C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https://webapp-ocr-p7-b2d0cuafdhgyf8fx.canadacentral-01.azurewebsites.net/docs</a:t>
            </a:r>
            <a:r>
              <a:rPr lang="en-US" altLang="fr-FR" sz="1400" dirty="0">
                <a:solidFill>
                  <a:srgbClr val="0573CD"/>
                </a:solidFill>
              </a:rPr>
              <a:t> </a:t>
            </a: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Post d’un tweet positif via la méthode </a:t>
            </a:r>
            <a:r>
              <a:rPr lang="fr-FR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predict</a:t>
            </a: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 :</a:t>
            </a:r>
          </a:p>
          <a:p>
            <a:pPr>
              <a:lnSpc>
                <a:spcPct val="90000"/>
              </a:lnSpc>
            </a:pPr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fr-FR" sz="1600" dirty="0">
                <a:latin typeface="Verdana" panose="020B0604030504040204" pitchFamily="34" charset="0"/>
                <a:ea typeface="굴림" panose="020B0600000101010101" pitchFamily="34" charset="-127"/>
              </a:rPr>
              <a:t>« </a:t>
            </a:r>
            <a:r>
              <a:rPr lang="fr-FR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Incredible</a:t>
            </a:r>
            <a:r>
              <a:rPr lang="fr-FR" sz="1600" dirty="0">
                <a:latin typeface="Verdana" panose="020B0604030504040204" pitchFamily="34" charset="0"/>
                <a:ea typeface="굴림" panose="020B0600000101010101" pitchFamily="34" charset="-127"/>
              </a:rPr>
              <a:t> film, i </a:t>
            </a:r>
            <a:r>
              <a:rPr lang="fr-FR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loved</a:t>
            </a:r>
            <a:r>
              <a:rPr lang="fr-FR" sz="1600" dirty="0"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fr-FR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it</a:t>
            </a:r>
            <a:r>
              <a:rPr lang="fr-FR" sz="1600" dirty="0">
                <a:latin typeface="Verdana" panose="020B0604030504040204" pitchFamily="34" charset="0"/>
                <a:ea typeface="굴림" panose="020B0600000101010101" pitchFamily="34" charset="-127"/>
              </a:rPr>
              <a:t> ! »</a:t>
            </a: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Réponse sous forme de JSON:</a:t>
            </a:r>
          </a:p>
          <a:p>
            <a:pPr>
              <a:lnSpc>
                <a:spcPct val="90000"/>
              </a:lnSpc>
            </a:pPr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fr-FR" sz="1600" dirty="0">
                <a:latin typeface="Verdana" panose="020B0604030504040204" pitchFamily="34" charset="0"/>
                <a:ea typeface="굴림" panose="020B0600000101010101" pitchFamily="34" charset="-127"/>
              </a:rPr>
              <a:t>{ "</a:t>
            </a:r>
            <a:r>
              <a:rPr lang="fr-FR" sz="1600" dirty="0" err="1">
                <a:latin typeface="Verdana" panose="020B0604030504040204" pitchFamily="34" charset="0"/>
                <a:ea typeface="굴림" panose="020B0600000101010101" pitchFamily="34" charset="-127"/>
              </a:rPr>
              <a:t>prediction</a:t>
            </a:r>
            <a:r>
              <a:rPr lang="fr-FR" sz="1600" dirty="0">
                <a:latin typeface="Verdana" panose="020B0604030504040204" pitchFamily="34" charset="0"/>
                <a:ea typeface="굴림" panose="020B0600000101010101" pitchFamily="34" charset="-127"/>
              </a:rPr>
              <a:t>": 1, "probabilité": 0.9472821950912476 }</a:t>
            </a:r>
            <a:endParaRPr lang="en-US" altLang="fr-FR" sz="16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6EC0FD-88D6-911E-E63D-CC0563E44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3487298"/>
            <a:ext cx="7305938" cy="159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1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DE75C2-5D91-D4BD-522B-BD8EE4AF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9751DEBE-1C61-1675-D765-2AB6C4145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44624"/>
            <a:ext cx="7380311" cy="719138"/>
          </a:xfrm>
        </p:spPr>
        <p:txBody>
          <a:bodyPr/>
          <a:lstStyle/>
          <a:p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Démonstration</a:t>
            </a:r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Interface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Utilisateur</a:t>
            </a:r>
            <a:endParaRPr lang="en-US" altLang="fr-FR" sz="2600" b="1" dirty="0">
              <a:solidFill>
                <a:schemeClr val="tx1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C9126D54-39A3-8350-434F-94AB3342C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9712" y="908720"/>
            <a:ext cx="6984776" cy="19442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Création d’une interface utilisateur </a:t>
            </a:r>
            <a:r>
              <a:rPr lang="fr-FR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Streamlit</a:t>
            </a:r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sz="2000" u="sng" dirty="0">
                <a:latin typeface="Verdana" panose="020B0604030504040204" pitchFamily="34" charset="0"/>
                <a:ea typeface="굴림" panose="020B0600000101010101" pitchFamily="34" charset="-127"/>
              </a:rPr>
              <a:t>Objectif</a:t>
            </a: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 : faciliter l’utilisation de l’API</a:t>
            </a:r>
            <a:endParaRPr lang="en-US" altLang="fr-FR" sz="1400" dirty="0">
              <a:solidFill>
                <a:srgbClr val="0573CD"/>
              </a:solidFill>
            </a:endParaRP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Mêmes fonctionnalités que le </a:t>
            </a:r>
            <a:r>
              <a:rPr lang="fr-FR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Swagger</a:t>
            </a: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 UI mais avec un design plus simple et intuitif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835AFCE-FC78-B5BC-1AAC-285A49AC3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35167"/>
            <a:ext cx="6120680" cy="39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7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42C39-7884-0F28-E02E-9CD91467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40294E93-83A9-6ABB-4679-6A11373D1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44624"/>
            <a:ext cx="7380311" cy="719138"/>
          </a:xfrm>
        </p:spPr>
        <p:txBody>
          <a:bodyPr/>
          <a:lstStyle/>
          <a:p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Suivi</a:t>
            </a:r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du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modèle</a:t>
            </a:r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en</a:t>
            </a:r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production</a:t>
            </a:r>
            <a:endParaRPr lang="en-US" altLang="fr-FR" sz="2600" b="1" dirty="0">
              <a:solidFill>
                <a:schemeClr val="tx1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FBDAAB36-9924-1229-4498-F5CFB9FF1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7704" y="908720"/>
            <a:ext cx="7128792" cy="3168352"/>
          </a:xfrm>
        </p:spPr>
        <p:txBody>
          <a:bodyPr/>
          <a:lstStyle/>
          <a:p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Depuis l’interface utilisateur </a:t>
            </a:r>
            <a:r>
              <a:rPr lang="fr-FR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Streamlit</a:t>
            </a: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, demande de feedbacks utilisateurs sur la classification finale</a:t>
            </a: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Deux boutons (Oui et Non) pour enregistrer les feedbacks utilisateurs</a:t>
            </a:r>
            <a:endParaRPr lang="en-US" alt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 marL="0" indent="0">
              <a:buNone/>
            </a:pPr>
            <a:endParaRPr lang="en-US" altLang="fr-FR" sz="1400" dirty="0">
              <a:solidFill>
                <a:srgbClr val="0573CD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Envoi de ces logs à Azure Application Insights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92DA56-78DA-9686-41C5-233603474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662635"/>
            <a:ext cx="3910226" cy="8003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83BCC7-DE55-E38E-1CE3-D5E3C7987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166" y="4437112"/>
            <a:ext cx="5409573" cy="22497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E507E2-358F-3E99-B9A3-ED8A3A12D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773" y="4123779"/>
            <a:ext cx="3361423" cy="10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6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4A68FE-4860-2F6C-658F-8943B7DBE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C7410E28-8F62-0F91-3E7E-9A34F72F5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44624"/>
            <a:ext cx="7380311" cy="719138"/>
          </a:xfrm>
        </p:spPr>
        <p:txBody>
          <a:bodyPr/>
          <a:lstStyle/>
          <a:p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Alerte et amelioration continue</a:t>
            </a:r>
            <a:endParaRPr lang="en-US" altLang="fr-FR" sz="2600" b="1" dirty="0">
              <a:solidFill>
                <a:schemeClr val="tx1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F6768807-0B70-7655-747C-35957CB86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1720" y="908720"/>
            <a:ext cx="6840760" cy="3168352"/>
          </a:xfrm>
        </p:spPr>
        <p:txBody>
          <a:bodyPr/>
          <a:lstStyle/>
          <a:p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Depuis Azure Application Insights, mise en place d’une alerte :</a:t>
            </a:r>
          </a:p>
          <a:p>
            <a:pPr marL="0" indent="0">
              <a:buNone/>
            </a:pPr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685800" lvl="1">
              <a:lnSpc>
                <a:spcPct val="90000"/>
              </a:lnSpc>
              <a:buFontTx/>
              <a:buChar char="-"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Nombre de feedbacks négatifs ≥ 3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fr-F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    dans un intervalle de 5 minutes</a:t>
            </a: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>
              <a:buNone/>
            </a:pPr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0C89F6-7165-0DAF-3DD0-717066AC4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217" y="2867225"/>
            <a:ext cx="6948263" cy="270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5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864B38-BA8E-25F5-C7C1-07F923FD1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6066A1AB-680B-CDB8-6D5E-F3C6D74B2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44624"/>
            <a:ext cx="7380311" cy="719138"/>
          </a:xfrm>
        </p:spPr>
        <p:txBody>
          <a:bodyPr/>
          <a:lstStyle/>
          <a:p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Alerte et amelioration continue</a:t>
            </a:r>
            <a:endParaRPr lang="en-US" altLang="fr-FR" sz="2600" b="1" dirty="0">
              <a:solidFill>
                <a:schemeClr val="tx1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B7612CEC-0209-1DF1-A594-B1018C842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1720" y="908720"/>
            <a:ext cx="6840760" cy="3168352"/>
          </a:xfrm>
        </p:spPr>
        <p:txBody>
          <a:bodyPr/>
          <a:lstStyle/>
          <a:p>
            <a:r>
              <a:rPr lang="fr-FR" sz="2000" dirty="0">
                <a:latin typeface="Verdana" panose="020B0604030504040204" pitchFamily="34" charset="0"/>
                <a:ea typeface="굴림" panose="020B0600000101010101" pitchFamily="34" charset="-127"/>
              </a:rPr>
              <a:t>Envoi automatique d’un mail en cas d’alerte :</a:t>
            </a: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>
              <a:buNone/>
            </a:pPr>
            <a:endParaRPr lang="fr-F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139D54-DD0D-1F22-365F-C48D73811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268761"/>
            <a:ext cx="6308529" cy="381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3D8E4D-F7A4-9D30-CDEA-32E640314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5013176"/>
            <a:ext cx="6631530" cy="30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5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940BF6B-7B5C-1494-450C-C93758E89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44463"/>
            <a:ext cx="6985000" cy="620712"/>
          </a:xfrm>
        </p:spPr>
        <p:txBody>
          <a:bodyPr/>
          <a:lstStyle/>
          <a:p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Contexte</a:t>
            </a:r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de </a:t>
            </a:r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l’analyse</a:t>
            </a:r>
            <a:endParaRPr lang="uk-UA" altLang="fr-FR" sz="2800" b="1" dirty="0">
              <a:solidFill>
                <a:srgbClr val="0573CD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CD4FA8A-E16E-291A-B584-0C05271C9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24863" cy="4464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u="sng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Air Paradis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: compagnie </a:t>
            </a:r>
            <a:r>
              <a:rPr lang="en-US" altLang="ko-KR" sz="200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aérienne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qui </a:t>
            </a:r>
            <a:r>
              <a:rPr lang="en-US" altLang="ko-KR" sz="200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souhaite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anticiper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les bad buzz sur les réseaux </a:t>
            </a:r>
            <a:r>
              <a:rPr lang="en-US" altLang="ko-KR" sz="200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sociaux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altLang="ko-KR" sz="2000" u="sng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Mission</a:t>
            </a:r>
            <a:r>
              <a:rPr lang="fr-FR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: </a:t>
            </a:r>
          </a:p>
          <a:p>
            <a:pPr>
              <a:lnSpc>
                <a:spcPct val="90000"/>
              </a:lnSpc>
            </a:pPr>
            <a:endParaRPr lang="fr-FR" altLang="ko-K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fr-FR" altLang="ko-K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Développer un modèle d’IA capable de prédire le sentiment d’un tweet</a:t>
            </a:r>
          </a:p>
          <a:p>
            <a:pPr lvl="1">
              <a:lnSpc>
                <a:spcPct val="90000"/>
              </a:lnSpc>
            </a:pPr>
            <a:endParaRPr lang="fr-FR" altLang="ko-KR" sz="1600" b="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fr-FR" altLang="ko-K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Le déployer pour qu’il soit accessible via une API avec une interface.</a:t>
            </a:r>
            <a:endParaRPr lang="en-US" altLang="ko-KR" sz="1600" b="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Données open-source</a:t>
            </a:r>
          </a:p>
          <a:p>
            <a:pPr>
              <a:lnSpc>
                <a:spcPct val="90000"/>
              </a:lnSpc>
            </a:pPr>
            <a:endParaRPr lang="fr-FR" altLang="fr-F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altLang="fr-F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Plusieurs approches à tester </a:t>
            </a:r>
          </a:p>
          <a:p>
            <a:pPr>
              <a:lnSpc>
                <a:spcPct val="90000"/>
              </a:lnSpc>
            </a:pPr>
            <a:endParaRPr lang="fr-FR" altLang="fr-F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altLang="fr-F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Démarche </a:t>
            </a:r>
            <a:r>
              <a:rPr lang="fr-FR" altLang="fr-FR" sz="200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MLOps</a:t>
            </a:r>
            <a:r>
              <a:rPr lang="fr-FR" altLang="fr-F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à respecter</a:t>
            </a:r>
            <a:endParaRPr lang="uk-UA" altLang="fr-F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1BFD-278E-1BC5-FE46-B5DF4BEE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7DD21EA-83F0-E6C6-9E89-A3DF4707C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44463"/>
            <a:ext cx="6985000" cy="620712"/>
          </a:xfrm>
        </p:spPr>
        <p:txBody>
          <a:bodyPr/>
          <a:lstStyle/>
          <a:p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Conclusion</a:t>
            </a:r>
            <a:endParaRPr lang="uk-UA" altLang="fr-FR" sz="2800" b="1" dirty="0">
              <a:solidFill>
                <a:srgbClr val="0573CD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7EA5C40-674A-B140-3A0A-40752857C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24863" cy="4464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Visualisation des différentes configurations d’entrainement via </a:t>
            </a:r>
            <a:r>
              <a:rPr lang="fr-FR" altLang="ko-KR" sz="200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MLflow</a:t>
            </a:r>
            <a:endParaRPr lang="fr-FR" altLang="ko-K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fr-FR" altLang="ko-K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Le meilleur modèle de classification testé : </a:t>
            </a:r>
            <a:r>
              <a:rPr lang="fr-FR" altLang="ko-KR" sz="200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ModernBERT</a:t>
            </a:r>
            <a:endParaRPr lang="fr-FR" altLang="ko-K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fr-FR" altLang="ko-K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Création d’une API </a:t>
            </a:r>
            <a:r>
              <a:rPr lang="fr-FR" altLang="ko-KR" sz="200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FastAPI</a:t>
            </a:r>
            <a:r>
              <a:rPr lang="fr-FR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pour utiliser le modèle</a:t>
            </a:r>
          </a:p>
          <a:p>
            <a:pPr>
              <a:lnSpc>
                <a:spcPct val="90000"/>
              </a:lnSpc>
            </a:pPr>
            <a:endParaRPr lang="fr-FR" altLang="fr-F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altLang="fr-F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Intégration et déploiement continu via GitHub Actions</a:t>
            </a:r>
          </a:p>
          <a:p>
            <a:pPr>
              <a:lnSpc>
                <a:spcPct val="90000"/>
              </a:lnSpc>
            </a:pPr>
            <a:endParaRPr lang="fr-FR" altLang="fr-F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altLang="fr-F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Développement d’une interface utilisateur </a:t>
            </a:r>
            <a:r>
              <a:rPr lang="fr-FR" altLang="fr-FR" sz="200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Streamlit</a:t>
            </a:r>
            <a:endParaRPr lang="fr-FR" altLang="fr-F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fr-FR" altLang="fr-F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altLang="fr-F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Monitoring via Azure Application Insights</a:t>
            </a:r>
            <a:endParaRPr lang="uk-UA" alt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8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3E5D4-D049-5BB5-2FE9-F6333DC62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8828825-9336-7257-6674-37CF37D5FCA1}"/>
              </a:ext>
            </a:extLst>
          </p:cNvPr>
          <p:cNvSpPr txBox="1"/>
          <p:nvPr/>
        </p:nvSpPr>
        <p:spPr>
          <a:xfrm>
            <a:off x="395536" y="1490008"/>
            <a:ext cx="83529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  <a:ea typeface="+mj-ea"/>
                <a:cs typeface="+mj-cs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95547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5D303-78FC-7A7B-7A07-6728ABA17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4D0B99A-3C80-0D60-E5B9-C4A297551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44463"/>
            <a:ext cx="6985000" cy="620712"/>
          </a:xfrm>
        </p:spPr>
        <p:txBody>
          <a:bodyPr/>
          <a:lstStyle/>
          <a:p>
            <a:r>
              <a:rPr lang="en-US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Base de données</a:t>
            </a:r>
            <a:endParaRPr lang="uk-UA" altLang="fr-FR" sz="2800" b="1" dirty="0">
              <a:solidFill>
                <a:srgbClr val="0573CD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</a:endParaRP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C587968E-E6D1-95C2-41ED-01696DAED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854197"/>
              </p:ext>
            </p:extLst>
          </p:nvPr>
        </p:nvGraphicFramePr>
        <p:xfrm>
          <a:off x="323528" y="396307"/>
          <a:ext cx="8640638" cy="3176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AD77FB-F7CC-06DF-D9AB-DBB34CB2EB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549708"/>
              </p:ext>
            </p:extLst>
          </p:nvPr>
        </p:nvGraphicFramePr>
        <p:xfrm>
          <a:off x="-108520" y="4221088"/>
          <a:ext cx="9235640" cy="3176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5D523B8-B4E0-A6BF-7D6B-F5115B64CFD7}"/>
              </a:ext>
            </a:extLst>
          </p:cNvPr>
          <p:cNvSpPr txBox="1"/>
          <p:nvPr/>
        </p:nvSpPr>
        <p:spPr>
          <a:xfrm>
            <a:off x="1140303" y="6165304"/>
            <a:ext cx="18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Tokenisation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1B63E5-1ABA-5763-112A-FD5DFA380A23}"/>
              </a:ext>
            </a:extLst>
          </p:cNvPr>
          <p:cNvSpPr txBox="1"/>
          <p:nvPr/>
        </p:nvSpPr>
        <p:spPr>
          <a:xfrm>
            <a:off x="3604885" y="6165304"/>
            <a:ext cx="1687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Longueur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25ACE69-1711-1021-E0BB-79504763FC0B}"/>
              </a:ext>
            </a:extLst>
          </p:cNvPr>
          <p:cNvSpPr txBox="1"/>
          <p:nvPr/>
        </p:nvSpPr>
        <p:spPr>
          <a:xfrm>
            <a:off x="6197173" y="6165303"/>
            <a:ext cx="1687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Fréquence</a:t>
            </a:r>
          </a:p>
          <a:p>
            <a:endParaRPr lang="fr-FR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13D322A-22F9-B745-97FC-13D827A8B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91" y="3645024"/>
            <a:ext cx="69850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Pré-</a:t>
            </a:r>
            <a:r>
              <a:rPr lang="en-US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traitement</a:t>
            </a:r>
            <a:endParaRPr lang="uk-UA" altLang="fr-FR" sz="2800" b="1" dirty="0">
              <a:solidFill>
                <a:srgbClr val="0573CD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8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C8CF82-48AC-67BD-9B49-1C7815F0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348F13B-F9FA-86F8-A726-2F7A22038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44463"/>
            <a:ext cx="6985000" cy="620712"/>
          </a:xfrm>
        </p:spPr>
        <p:txBody>
          <a:bodyPr/>
          <a:lstStyle/>
          <a:p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Modèle</a:t>
            </a:r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simple : </a:t>
            </a:r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régression</a:t>
            </a:r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</a:t>
            </a:r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logistique</a:t>
            </a:r>
            <a:endParaRPr lang="uk-UA" altLang="fr-FR" sz="2800" b="1" dirty="0">
              <a:solidFill>
                <a:srgbClr val="0573CD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35D54ED-D423-B9F2-3EA7-02CA4AE33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764704"/>
            <a:ext cx="8424863" cy="4464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u="sng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Paramètres</a:t>
            </a:r>
            <a:r>
              <a:rPr lang="en-US" altLang="ko-KR" sz="2000" u="sng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000" u="sng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testés</a:t>
            </a:r>
            <a:r>
              <a:rPr lang="en-US" altLang="ko-KR" sz="2000" u="sng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:</a:t>
            </a:r>
          </a:p>
          <a:p>
            <a:pPr lvl="1">
              <a:lnSpc>
                <a:spcPct val="90000"/>
              </a:lnSpc>
            </a:pPr>
            <a:endParaRPr lang="en-US" altLang="ko-KR" sz="1600" u="sng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Avec et sans </a:t>
            </a:r>
            <a:r>
              <a:rPr lang="en-US" altLang="ko-KR" sz="1600" b="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racinisation</a:t>
            </a:r>
            <a:r>
              <a:rPr lang="en-US" altLang="ko-K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par stemming</a:t>
            </a:r>
          </a:p>
          <a:p>
            <a:pPr lvl="1">
              <a:lnSpc>
                <a:spcPct val="90000"/>
              </a:lnSpc>
            </a:pPr>
            <a:endParaRPr lang="en-US" altLang="ko-KR" sz="1600" b="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b="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Vectorisation</a:t>
            </a:r>
            <a:r>
              <a:rPr lang="en-US" altLang="ko-K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via </a:t>
            </a:r>
            <a:r>
              <a:rPr lang="en-US" altLang="ko-KR" sz="1600" b="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CountVectorizer</a:t>
            </a:r>
            <a:r>
              <a:rPr lang="en-US" altLang="ko-K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1600" b="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ou</a:t>
            </a:r>
            <a:r>
              <a:rPr lang="en-US" altLang="ko-K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TF-IDF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Données d’entrainement + validation croisée</a:t>
            </a:r>
          </a:p>
          <a:p>
            <a:pPr>
              <a:lnSpc>
                <a:spcPct val="90000"/>
              </a:lnSpc>
            </a:pPr>
            <a:endParaRPr lang="fr-FR" altLang="ko-K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sz="2000" u="sng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Résultats :</a:t>
            </a:r>
            <a:endParaRPr lang="fr-FR" sz="1600" b="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fr-FR" altLang="ko-KR" sz="200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9DBA894-53A4-EB39-300C-374115B5E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650121"/>
              </p:ext>
            </p:extLst>
          </p:nvPr>
        </p:nvGraphicFramePr>
        <p:xfrm>
          <a:off x="351022" y="3567721"/>
          <a:ext cx="8424936" cy="321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66645253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5570103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4021944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95316171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6515288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760953864"/>
                    </a:ext>
                  </a:extLst>
                </a:gridCol>
              </a:tblGrid>
              <a:tr h="65336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Accuracy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ROC-AUC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Recall</a:t>
                      </a:r>
                      <a:endParaRPr lang="fr-FR" sz="18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굴림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Recall</a:t>
                      </a:r>
                      <a:r>
                        <a:rPr lang="fr-FR" sz="18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(classe 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847256"/>
                  </a:ext>
                </a:extLst>
              </a:tr>
              <a:tr h="62614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dirty="0" err="1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CountVectorizer</a:t>
                      </a:r>
                      <a:r>
                        <a:rPr lang="en-US" altLang="ko-KR" sz="1800" b="0" dirty="0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 avec </a:t>
                      </a:r>
                      <a:r>
                        <a:rPr lang="en-US" altLang="ko-KR" sz="1800" b="0" dirty="0" err="1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racinisation</a:t>
                      </a:r>
                      <a:endParaRPr lang="fr-FR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618051"/>
                  </a:ext>
                </a:extLst>
              </a:tr>
              <a:tr h="626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CountVectorizer</a:t>
                      </a:r>
                      <a:r>
                        <a:rPr lang="en-US" altLang="ko-KR" sz="1800" b="0" dirty="0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 sans </a:t>
                      </a:r>
                      <a:r>
                        <a:rPr lang="en-US" altLang="ko-KR" sz="1800" b="0" dirty="0" err="1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racinisation</a:t>
                      </a:r>
                      <a:endParaRPr lang="fr-FR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768067"/>
                  </a:ext>
                </a:extLst>
              </a:tr>
              <a:tr h="626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TF-IDF avec </a:t>
                      </a:r>
                      <a:r>
                        <a:rPr lang="en-US" altLang="ko-KR" sz="1800" b="0" dirty="0" err="1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racinisation</a:t>
                      </a:r>
                      <a:endParaRPr lang="fr-FR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05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0,76</a:t>
                      </a:r>
                    </a:p>
                  </a:txBody>
                  <a:tcPr marL="68580" marR="68580" marT="0" marB="0" anchor="ctr">
                    <a:solidFill>
                      <a:srgbClr val="05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0,76</a:t>
                      </a:r>
                    </a:p>
                  </a:txBody>
                  <a:tcPr marL="68580" marR="68580" marT="0" marB="0" anchor="ctr">
                    <a:solidFill>
                      <a:srgbClr val="05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0,84</a:t>
                      </a:r>
                    </a:p>
                  </a:txBody>
                  <a:tcPr marL="68580" marR="68580" marT="0" marB="0" anchor="ctr">
                    <a:solidFill>
                      <a:srgbClr val="057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0,77</a:t>
                      </a:r>
                    </a:p>
                  </a:txBody>
                  <a:tcPr anchor="ctr">
                    <a:solidFill>
                      <a:srgbClr val="057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0,75</a:t>
                      </a:r>
                    </a:p>
                  </a:txBody>
                  <a:tcPr anchor="ctr">
                    <a:solidFill>
                      <a:srgbClr val="0573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49230"/>
                  </a:ext>
                </a:extLst>
              </a:tr>
              <a:tr h="626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TF-IDF sans </a:t>
                      </a:r>
                      <a:r>
                        <a:rPr lang="en-US" altLang="ko-KR" sz="1800" b="0" dirty="0" err="1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racinisation</a:t>
                      </a:r>
                      <a:endParaRPr lang="fr-FR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988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787AD4-7E6E-6F39-6874-248BC1FD6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A528C0B-11A6-F337-CDE9-5B9FE7F70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44463"/>
            <a:ext cx="7921252" cy="620712"/>
          </a:xfrm>
        </p:spPr>
        <p:txBody>
          <a:bodyPr/>
          <a:lstStyle/>
          <a:p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Modèle</a:t>
            </a:r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</a:t>
            </a:r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avancé</a:t>
            </a:r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: réseau de </a:t>
            </a:r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neurones</a:t>
            </a:r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(RNN)</a:t>
            </a:r>
            <a:endParaRPr lang="uk-UA" altLang="fr-FR" sz="2800" b="1" dirty="0">
              <a:solidFill>
                <a:srgbClr val="0573CD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97E4E5D-6724-4F21-4DE5-EDCD51F65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412855"/>
              </p:ext>
            </p:extLst>
          </p:nvPr>
        </p:nvGraphicFramePr>
        <p:xfrm>
          <a:off x="107504" y="936575"/>
          <a:ext cx="9036496" cy="609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F068ADCB-AC93-58CF-A958-963F48F1C3AC}"/>
              </a:ext>
            </a:extLst>
          </p:cNvPr>
          <p:cNvSpPr/>
          <p:nvPr/>
        </p:nvSpPr>
        <p:spPr>
          <a:xfrm rot="11868082">
            <a:off x="4503563" y="2692738"/>
            <a:ext cx="640928" cy="1760557"/>
          </a:xfrm>
          <a:prstGeom prst="curvedLeftArrow">
            <a:avLst>
              <a:gd name="adj1" fmla="val 14190"/>
              <a:gd name="adj2" fmla="val 58285"/>
              <a:gd name="adj3" fmla="val 563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B26D5DF2-E8F1-E2D6-06DD-E61162BE9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002526"/>
              </p:ext>
            </p:extLst>
          </p:nvPr>
        </p:nvGraphicFramePr>
        <p:xfrm>
          <a:off x="4427984" y="92149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A44E33D6-48E2-3CB0-D4C4-5870AEF56F0B}"/>
              </a:ext>
            </a:extLst>
          </p:cNvPr>
          <p:cNvSpPr/>
          <p:nvPr/>
        </p:nvSpPr>
        <p:spPr>
          <a:xfrm>
            <a:off x="5576460" y="936575"/>
            <a:ext cx="651724" cy="4048918"/>
          </a:xfrm>
          <a:prstGeom prst="leftBrace">
            <a:avLst>
              <a:gd name="adj1" fmla="val 29454"/>
              <a:gd name="adj2" fmla="val 5072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8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474E-B763-F262-C171-2F05AB6E6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9B7300D-2517-ED20-E0E0-CC040D8AE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7" y="144463"/>
            <a:ext cx="8137525" cy="620712"/>
          </a:xfrm>
        </p:spPr>
        <p:txBody>
          <a:bodyPr/>
          <a:lstStyle/>
          <a:p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Modèle</a:t>
            </a:r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</a:t>
            </a:r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avancé</a:t>
            </a:r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: réseau de </a:t>
            </a:r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neurones</a:t>
            </a:r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(RNN)</a:t>
            </a:r>
            <a:endParaRPr lang="uk-UA" altLang="fr-FR" sz="2800" b="1" dirty="0">
              <a:solidFill>
                <a:srgbClr val="0573CD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95C756D-8784-F6C0-FAA4-5A6896EDD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908049"/>
            <a:ext cx="9036496" cy="580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u="sng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Paramètres</a:t>
            </a:r>
            <a:r>
              <a:rPr lang="en-US" altLang="ko-KR" sz="2000" u="sng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000" u="sng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testés</a:t>
            </a:r>
            <a:r>
              <a:rPr lang="en-US" altLang="ko-KR" sz="2000" u="sng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:</a:t>
            </a:r>
          </a:p>
          <a:p>
            <a:pPr lvl="1">
              <a:lnSpc>
                <a:spcPct val="90000"/>
              </a:lnSpc>
            </a:pPr>
            <a:endParaRPr lang="en-US" altLang="ko-KR" sz="1600" b="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Taille des </a:t>
            </a:r>
            <a:r>
              <a:rPr lang="fr-FR" sz="1600" b="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embeddings</a:t>
            </a: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(</a:t>
            </a:r>
            <a:r>
              <a:rPr lang="fr-FR" sz="1600" b="0" i="1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embedding_dims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) </a:t>
            </a: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sauf avec </a:t>
            </a:r>
            <a:r>
              <a:rPr lang="fr-FR" sz="1600" b="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embeddings</a:t>
            </a: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pré-entrainés</a:t>
            </a:r>
          </a:p>
          <a:p>
            <a:pPr lvl="1">
              <a:lnSpc>
                <a:spcPct val="90000"/>
              </a:lnSpc>
            </a:pPr>
            <a:endParaRPr lang="fr-FR" sz="1600" b="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Nombre d'unités LSTM 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(</a:t>
            </a:r>
            <a:r>
              <a:rPr lang="fr-FR" sz="1600" b="0" i="1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lstm_units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90000"/>
              </a:lnSpc>
            </a:pPr>
            <a:endParaRPr lang="fr-FR" sz="1600" b="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Nombre d'unités Dense 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(</a:t>
            </a:r>
            <a:r>
              <a:rPr lang="fr-FR" sz="1600" b="0" i="1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fc_units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90000"/>
              </a:lnSpc>
            </a:pPr>
            <a:endParaRPr lang="fr-FR" sz="1600" b="0" i="1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Taille des lots 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(</a:t>
            </a:r>
            <a:r>
              <a:rPr lang="fr-FR" sz="1600" b="0" i="1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batch_sizes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90000"/>
              </a:lnSpc>
            </a:pPr>
            <a:endParaRPr lang="fr-FR" sz="1600" b="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Longueur maximale des tweets 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(</a:t>
            </a:r>
            <a:r>
              <a:rPr lang="fr-FR" sz="1600" b="0" i="1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max_length_list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90000"/>
              </a:lnSpc>
            </a:pPr>
            <a:endParaRPr lang="fr-FR" sz="1600" b="0" i="1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Taille du dictionnaire de </a:t>
            </a:r>
            <a:r>
              <a:rPr lang="fr-FR" sz="1600" b="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tokens</a:t>
            </a: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(</a:t>
            </a:r>
            <a:r>
              <a:rPr lang="fr-FR" sz="1600" b="0" i="1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num_word_list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90000"/>
              </a:lnSpc>
            </a:pPr>
            <a:endParaRPr lang="fr-FR" altLang="ko-KR" sz="1600" b="0" i="1" u="sng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fr-FR" altLang="ko-KR" sz="1600" b="0" i="1" u="sng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48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212EF-EB45-86E6-E8E8-F3289CCA3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BD3689-7801-2FFC-B531-363DEB81A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7" y="144463"/>
            <a:ext cx="8137525" cy="620712"/>
          </a:xfrm>
        </p:spPr>
        <p:txBody>
          <a:bodyPr/>
          <a:lstStyle/>
          <a:p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Modèle</a:t>
            </a:r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</a:t>
            </a:r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avancé</a:t>
            </a:r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: réseau de </a:t>
            </a:r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neurones</a:t>
            </a:r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(RNN)</a:t>
            </a:r>
            <a:endParaRPr lang="uk-UA" altLang="fr-FR" sz="2800" b="1" dirty="0">
              <a:solidFill>
                <a:srgbClr val="0573CD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2B94CE0-3A8A-6095-7315-A44668C3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08050"/>
            <a:ext cx="8424863" cy="580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000" u="sng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Meilleurs</a:t>
            </a:r>
            <a:r>
              <a:rPr lang="en-US" altLang="ko-KR" sz="2000" u="sng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000" u="sng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modèles</a:t>
            </a:r>
            <a:r>
              <a:rPr lang="en-US" altLang="ko-KR" sz="2000" u="sng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:</a:t>
            </a:r>
            <a:endParaRPr lang="fr-FR" altLang="ko-KR" sz="1600" b="0" i="1" u="sng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endParaRPr lang="fr-FR" altLang="ko-KR" sz="1600" b="0" i="1" u="sng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Sans embeddings : </a:t>
            </a:r>
            <a:r>
              <a:rPr lang="en-US" sz="1200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emb128_lstm_unit128_fc_unit128_batch_size64_max_length15_num_words50000</a:t>
            </a:r>
            <a:endParaRPr lang="en-US" altLang="ko-KR" sz="1600" b="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endParaRPr lang="en-US" altLang="ko-KR" sz="1600" b="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Avec embeddings </a:t>
            </a:r>
            <a:r>
              <a:rPr lang="en-US" altLang="ko-KR" sz="1600" b="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GloVe</a:t>
            </a:r>
            <a:r>
              <a:rPr lang="en-US" altLang="ko-K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b="0" dirty="0">
                <a:solidFill>
                  <a:srgbClr val="E3E3E3"/>
                </a:solidFill>
                <a:latin typeface="Courier New" panose="02070309020205020404" pitchFamily="49" charset="0"/>
              </a:rPr>
              <a:t>   lstm_unit32_fc_unit128_batch_size64_max_length15_num_word30000</a:t>
            </a:r>
            <a:endParaRPr lang="en-US" altLang="ko-KR" sz="1200" b="0" dirty="0">
              <a:solidFill>
                <a:srgbClr val="E3E3E3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ko-KR" sz="1600" b="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Avec embeddings </a:t>
            </a:r>
            <a:r>
              <a:rPr lang="en-US" altLang="ko-KR" sz="1600" b="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FastText</a:t>
            </a:r>
            <a:r>
              <a:rPr lang="en-US" altLang="ko-K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b="0" dirty="0">
                <a:solidFill>
                  <a:srgbClr val="E3E3E3"/>
                </a:solidFill>
                <a:latin typeface="Courier New" panose="02070309020205020404" pitchFamily="49" charset="0"/>
              </a:rPr>
              <a:t>   l</a:t>
            </a:r>
            <a:r>
              <a:rPr lang="en-US" sz="1200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stm_unit128_fc_unit32_batch_size32_max_length30_num_word50000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200" b="0" dirty="0">
              <a:solidFill>
                <a:srgbClr val="E3E3E3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u="sng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Résultats 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200" b="0" i="0" dirty="0">
              <a:solidFill>
                <a:srgbClr val="E3E3E3"/>
              </a:solidFill>
              <a:effectLst/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B3E577C-09F9-4BDB-C0FB-5E82585D1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35112"/>
              </p:ext>
            </p:extLst>
          </p:nvPr>
        </p:nvGraphicFramePr>
        <p:xfrm>
          <a:off x="125753" y="4114300"/>
          <a:ext cx="8892494" cy="2573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816">
                  <a:extLst>
                    <a:ext uri="{9D8B030D-6E8A-4147-A177-3AD203B41FA5}">
                      <a16:colId xmlns:a16="http://schemas.microsoft.com/office/drawing/2014/main" val="266645253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5570103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4021944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953161712"/>
                    </a:ext>
                  </a:extLst>
                </a:gridCol>
                <a:gridCol w="936117">
                  <a:extLst>
                    <a:ext uri="{9D8B030D-6E8A-4147-A177-3AD203B41FA5}">
                      <a16:colId xmlns:a16="http://schemas.microsoft.com/office/drawing/2014/main" val="2665152881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760953864"/>
                    </a:ext>
                  </a:extLst>
                </a:gridCol>
              </a:tblGrid>
              <a:tr h="65336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Accuracy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ROC-AUC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Recall</a:t>
                      </a:r>
                      <a:endParaRPr lang="fr-FR" sz="18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굴림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Recall</a:t>
                      </a:r>
                      <a:r>
                        <a:rPr lang="fr-FR" sz="18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(classe 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847256"/>
                  </a:ext>
                </a:extLst>
              </a:tr>
              <a:tr h="6261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RNN </a:t>
                      </a:r>
                    </a:p>
                    <a:p>
                      <a:pPr algn="ctr"/>
                      <a:r>
                        <a:rPr lang="en-US" altLang="ko-KR" sz="1800" b="0" dirty="0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sans embeddings</a:t>
                      </a:r>
                      <a:endParaRPr lang="fr-FR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05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 marL="68580" marR="68580" marT="0" marB="0" anchor="ctr">
                    <a:solidFill>
                      <a:srgbClr val="05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 marL="68580" marR="68580" marT="0" marB="0" anchor="ctr">
                    <a:solidFill>
                      <a:srgbClr val="0573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0,69</a:t>
                      </a:r>
                    </a:p>
                  </a:txBody>
                  <a:tcPr marL="68580" marR="68580" marT="0" marB="0" anchor="ctr">
                    <a:solidFill>
                      <a:srgbClr val="057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 anchor="ctr">
                    <a:solidFill>
                      <a:srgbClr val="057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0,76</a:t>
                      </a:r>
                    </a:p>
                  </a:txBody>
                  <a:tcPr anchor="ctr">
                    <a:solidFill>
                      <a:srgbClr val="0573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618051"/>
                  </a:ext>
                </a:extLst>
              </a:tr>
              <a:tr h="6261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RNN </a:t>
                      </a:r>
                    </a:p>
                    <a:p>
                      <a:pPr algn="ctr"/>
                      <a:r>
                        <a:rPr lang="en-US" altLang="ko-KR" sz="1800" b="0" dirty="0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+ embeddings </a:t>
                      </a:r>
                      <a:r>
                        <a:rPr lang="en-US" altLang="ko-KR" sz="1800" b="0" dirty="0" err="1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GloVe</a:t>
                      </a:r>
                      <a:endParaRPr lang="fr-FR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768067"/>
                  </a:ext>
                </a:extLst>
              </a:tr>
              <a:tr h="6261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RNN </a:t>
                      </a:r>
                    </a:p>
                    <a:p>
                      <a:pPr algn="ctr"/>
                      <a:r>
                        <a:rPr lang="en-US" altLang="ko-KR" sz="1800" b="0" dirty="0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+ embeddings </a:t>
                      </a:r>
                      <a:r>
                        <a:rPr lang="en-US" altLang="ko-KR" sz="1800" b="0" dirty="0" err="1">
                          <a:solidFill>
                            <a:schemeClr val="bg2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FastText</a:t>
                      </a:r>
                      <a:endParaRPr lang="fr-FR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34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98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E27E4-5C3C-9EE3-2EDA-C102D28A5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380F562-6C44-13BF-A898-087CC39DF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7" y="144463"/>
            <a:ext cx="8137525" cy="620712"/>
          </a:xfrm>
        </p:spPr>
        <p:txBody>
          <a:bodyPr/>
          <a:lstStyle/>
          <a:p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Modèle</a:t>
            </a:r>
            <a:r>
              <a:rPr lang="en-US" altLang="fr-FR" sz="28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 BERT : </a:t>
            </a:r>
            <a:r>
              <a:rPr lang="en-US" altLang="fr-FR" sz="28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ModernBERT</a:t>
            </a:r>
            <a:endParaRPr lang="uk-UA" altLang="fr-FR" sz="2800" b="1" dirty="0">
              <a:solidFill>
                <a:srgbClr val="0573CD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780747C-9FCD-B829-FB79-0C025A5C0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07889"/>
            <a:ext cx="8424863" cy="580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Pré-</a:t>
            </a:r>
            <a:r>
              <a:rPr lang="en-US" altLang="ko-KR" sz="200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traitement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des données </a:t>
            </a:r>
            <a:r>
              <a:rPr lang="en-US" altLang="ko-KR" sz="2000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spécifiques</a:t>
            </a:r>
            <a:r>
              <a:rPr lang="en-US" altLang="ko-KR" sz="200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ko-KR" sz="2000" u="sng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u="sng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Paramètres</a:t>
            </a:r>
            <a:r>
              <a:rPr lang="en-US" altLang="ko-KR" sz="2000" u="sng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2000" u="sng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testés</a:t>
            </a:r>
            <a:r>
              <a:rPr lang="en-US" altLang="ko-KR" sz="2000" u="sng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 :</a:t>
            </a:r>
          </a:p>
          <a:p>
            <a:pPr lvl="1">
              <a:lnSpc>
                <a:spcPct val="90000"/>
              </a:lnSpc>
            </a:pPr>
            <a:endParaRPr lang="en-US" altLang="ko-KR" sz="1600" u="sng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Taille des lots 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(</a:t>
            </a:r>
            <a:r>
              <a:rPr lang="fr-FR" sz="1600" b="0" i="1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batch_sizes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90000"/>
              </a:lnSpc>
            </a:pPr>
            <a:endParaRPr lang="fr-FR" sz="1600" b="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Longueur maximale des tweets 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(</a:t>
            </a:r>
            <a:r>
              <a:rPr lang="fr-FR" sz="1600" b="0" i="1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max_length_list</a:t>
            </a:r>
            <a:r>
              <a:rPr lang="fr-FR" sz="1600" b="0" i="1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90000"/>
              </a:lnSpc>
            </a:pPr>
            <a:endParaRPr lang="fr-FR" sz="1600" b="0" i="1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Taux d’apprentissage (</a:t>
            </a:r>
            <a:r>
              <a:rPr lang="fr-FR" sz="1600" b="0" i="1" dirty="0" err="1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learning_rates</a:t>
            </a:r>
            <a:r>
              <a:rPr lang="fr-FR" sz="1600" b="0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90000"/>
              </a:lnSpc>
            </a:pPr>
            <a:endParaRPr lang="fr-FR" sz="1600" b="0" i="1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fr-FR" sz="2000" u="sng" dirty="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Résultats :</a:t>
            </a:r>
            <a:endParaRPr lang="fr-FR" sz="1600" b="0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endParaRPr lang="fr-FR" sz="1600" u="sng" dirty="0">
              <a:solidFill>
                <a:schemeClr val="bg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B7E29B9-FB67-45A6-C75F-CF107123D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38864"/>
              </p:ext>
            </p:extLst>
          </p:nvPr>
        </p:nvGraphicFramePr>
        <p:xfrm>
          <a:off x="395609" y="4504387"/>
          <a:ext cx="8373007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666452535"/>
                    </a:ext>
                  </a:extLst>
                </a:gridCol>
                <a:gridCol w="1272140">
                  <a:extLst>
                    <a:ext uri="{9D8B030D-6E8A-4147-A177-3AD203B41FA5}">
                      <a16:colId xmlns:a16="http://schemas.microsoft.com/office/drawing/2014/main" val="2255701031"/>
                    </a:ext>
                  </a:extLst>
                </a:gridCol>
                <a:gridCol w="1232217">
                  <a:extLst>
                    <a:ext uri="{9D8B030D-6E8A-4147-A177-3AD203B41FA5}">
                      <a16:colId xmlns:a16="http://schemas.microsoft.com/office/drawing/2014/main" val="1240219446"/>
                    </a:ext>
                  </a:extLst>
                </a:gridCol>
                <a:gridCol w="1428158">
                  <a:extLst>
                    <a:ext uri="{9D8B030D-6E8A-4147-A177-3AD203B41FA5}">
                      <a16:colId xmlns:a16="http://schemas.microsoft.com/office/drawing/2014/main" val="3953161712"/>
                    </a:ext>
                  </a:extLst>
                </a:gridCol>
                <a:gridCol w="1428158">
                  <a:extLst>
                    <a:ext uri="{9D8B030D-6E8A-4147-A177-3AD203B41FA5}">
                      <a16:colId xmlns:a16="http://schemas.microsoft.com/office/drawing/2014/main" val="2665152881"/>
                    </a:ext>
                  </a:extLst>
                </a:gridCol>
                <a:gridCol w="1428158">
                  <a:extLst>
                    <a:ext uri="{9D8B030D-6E8A-4147-A177-3AD203B41FA5}">
                      <a16:colId xmlns:a16="http://schemas.microsoft.com/office/drawing/2014/main" val="760953864"/>
                    </a:ext>
                  </a:extLst>
                </a:gridCol>
              </a:tblGrid>
              <a:tr h="79700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Accuracy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ROC-AUC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Recall</a:t>
                      </a:r>
                      <a:endParaRPr lang="fr-FR" sz="18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굴림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Recall</a:t>
                      </a:r>
                      <a:r>
                        <a:rPr lang="fr-FR" sz="18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굴림" panose="020B0600000101010101" pitchFamily="34" charset="-127"/>
                        </a:rPr>
                        <a:t> (classe 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847256"/>
                  </a:ext>
                </a:extLst>
              </a:tr>
              <a:tr h="571146">
                <a:tc>
                  <a:txBody>
                    <a:bodyPr/>
                    <a:lstStyle/>
                    <a:p>
                      <a:r>
                        <a:rPr lang="fr-FR" dirty="0" err="1"/>
                        <a:t>ModernBERT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61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67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091E126A-2874-A231-4912-875E31590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117475"/>
            <a:ext cx="7380311" cy="719138"/>
          </a:xfrm>
        </p:spPr>
        <p:txBody>
          <a:bodyPr/>
          <a:lstStyle/>
          <a:p>
            <a:r>
              <a:rPr lang="en-US" altLang="fr-FR" sz="2400" b="1" dirty="0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Principe du </a:t>
            </a:r>
            <a:r>
              <a:rPr lang="en-US" altLang="fr-FR" sz="2400" b="1" dirty="0" err="1">
                <a:solidFill>
                  <a:srgbClr val="0573CD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</a:rPr>
              <a:t>MLOps</a:t>
            </a:r>
            <a:endParaRPr lang="en-US" altLang="fr-FR" sz="2600" b="1" dirty="0">
              <a:solidFill>
                <a:schemeClr val="tx1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14135963-AF33-4F3C-60AF-404FD1185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696" y="909638"/>
            <a:ext cx="7308303" cy="5832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 u="sng" dirty="0">
                <a:latin typeface="Verdana" panose="020B0604030504040204" pitchFamily="34" charset="0"/>
                <a:ea typeface="Verdana" panose="020B0604030504040204" pitchFamily="34" charset="0"/>
              </a:rPr>
              <a:t>Traçabilité </a:t>
            </a:r>
            <a:r>
              <a:rPr lang="en-US" altLang="ko-KR" sz="2000" u="sng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altLang="ko-KR" sz="20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fr-FR" sz="1600" b="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pouvoir retrouver à tout moment les données, les paramètres, le code et les métriques associés à un modèle.</a:t>
            </a:r>
          </a:p>
          <a:p>
            <a:pPr marL="0" indent="0">
              <a:lnSpc>
                <a:spcPct val="90000"/>
              </a:lnSpc>
              <a:buNone/>
            </a:pPr>
            <a:endParaRPr lang="fr-FR" sz="1600" b="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000" u="sng" dirty="0">
                <a:latin typeface="Verdana" panose="020B0604030504040204" pitchFamily="34" charset="0"/>
                <a:ea typeface="Verdana" panose="020B0604030504040204" pitchFamily="34" charset="0"/>
              </a:rPr>
              <a:t>Automatisation </a:t>
            </a:r>
            <a:r>
              <a:rPr lang="en-US" altLang="ko-KR" sz="2000" u="sng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fr-FR" sz="20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90000"/>
              </a:lnSpc>
              <a:buSzPts val="1000"/>
              <a:buNone/>
              <a:tabLst>
                <a:tab pos="457200" algn="l"/>
              </a:tabLst>
            </a:pPr>
            <a:r>
              <a:rPr lang="fr-FR" sz="1600" b="0" kern="1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des pipelines reproductibles pour éviter les erreurs humaines.</a:t>
            </a:r>
          </a:p>
          <a:p>
            <a:pPr marL="0" lvl="0" indent="0">
              <a:lnSpc>
                <a:spcPct val="90000"/>
              </a:lnSpc>
              <a:buSzPts val="1000"/>
              <a:buNone/>
              <a:tabLst>
                <a:tab pos="457200" algn="l"/>
              </a:tabLst>
            </a:pPr>
            <a:endParaRPr lang="fr-FR" sz="1800" kern="1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fr-FR" sz="2000" u="sng" dirty="0">
                <a:latin typeface="Verdana" panose="020B0604030504040204" pitchFamily="34" charset="0"/>
                <a:ea typeface="Verdana" panose="020B0604030504040204" pitchFamily="34" charset="0"/>
              </a:rPr>
              <a:t>Versioning </a:t>
            </a:r>
            <a:r>
              <a:rPr lang="en-US" altLang="ko-KR" sz="2000" u="sng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altLang="ko-KR" sz="20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lvl="1" indent="0">
              <a:lnSpc>
                <a:spcPct val="90000"/>
              </a:lnSpc>
              <a:buSzPts val="1000"/>
              <a:buNone/>
              <a:tabLst>
                <a:tab pos="457200" algn="l"/>
              </a:tabLst>
            </a:pPr>
            <a:r>
              <a:rPr lang="fr-FR" sz="1600" b="0" kern="1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suivi rigoureux des versions de code, de données, et de modèles.</a:t>
            </a:r>
          </a:p>
          <a:p>
            <a:pPr marL="0" indent="0">
              <a:lnSpc>
                <a:spcPct val="90000"/>
              </a:lnSpc>
              <a:buNone/>
            </a:pPr>
            <a:endParaRPr lang="fr-FR" sz="1600" b="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000" u="sng" dirty="0">
                <a:latin typeface="Verdana" panose="020B0604030504040204" pitchFamily="34" charset="0"/>
                <a:ea typeface="Verdana" panose="020B0604030504040204" pitchFamily="34" charset="0"/>
              </a:rPr>
              <a:t>Testabilité </a:t>
            </a:r>
            <a:r>
              <a:rPr lang="en-US" altLang="ko-KR" sz="2000" u="sng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fr-FR" sz="20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lvl="1" indent="0">
              <a:lnSpc>
                <a:spcPct val="90000"/>
              </a:lnSpc>
              <a:buSzPts val="1000"/>
              <a:buNone/>
              <a:tabLst>
                <a:tab pos="457200" algn="l"/>
              </a:tabLst>
            </a:pPr>
            <a:r>
              <a:rPr lang="fr-FR" sz="1600" b="0" kern="1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validation systématique du bon fonctionnement (tests unitaires, validation des performances).</a:t>
            </a:r>
          </a:p>
          <a:p>
            <a:pPr marL="0" lvl="0" indent="0">
              <a:lnSpc>
                <a:spcPct val="90000"/>
              </a:lnSpc>
              <a:buSzPts val="1000"/>
              <a:buNone/>
              <a:tabLst>
                <a:tab pos="457200" algn="l"/>
              </a:tabLst>
            </a:pPr>
            <a:endParaRPr lang="fr-FR" sz="1800" kern="1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fr-FR" sz="2000" u="sng" dirty="0">
                <a:latin typeface="Verdana" panose="020B0604030504040204" pitchFamily="34" charset="0"/>
                <a:ea typeface="Verdana" panose="020B0604030504040204" pitchFamily="34" charset="0"/>
              </a:rPr>
              <a:t>Surveillance continue </a:t>
            </a:r>
            <a:r>
              <a:rPr lang="en-US" altLang="ko-KR" sz="2000" u="sng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fr-FR" sz="20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lvl="1" indent="0">
              <a:lnSpc>
                <a:spcPct val="90000"/>
              </a:lnSpc>
              <a:buSzPts val="1000"/>
              <a:buNone/>
              <a:tabLst>
                <a:tab pos="457200" algn="l"/>
              </a:tabLst>
            </a:pPr>
            <a:r>
              <a:rPr lang="fr-FR" sz="1600" b="0" kern="1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suivi en production avec alertes en cas de dérive de performance.</a:t>
            </a:r>
          </a:p>
          <a:p>
            <a:endParaRPr lang="en-US" alt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4957</TotalTime>
  <Words>1092</Words>
  <Application>Microsoft Office PowerPoint</Application>
  <PresentationFormat>Affichage à l'écran (4:3)</PresentationFormat>
  <Paragraphs>343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Palatino Linotype</vt:lpstr>
      <vt:lpstr>Tahoma</vt:lpstr>
      <vt:lpstr>Verdana</vt:lpstr>
      <vt:lpstr>template</vt:lpstr>
      <vt:lpstr>OpenClassrooms - Formation IA Engineer</vt:lpstr>
      <vt:lpstr>Contexte de l’analyse</vt:lpstr>
      <vt:lpstr>Base de données</vt:lpstr>
      <vt:lpstr>Modèle simple : régression logistique</vt:lpstr>
      <vt:lpstr>Modèle avancé : réseau de neurones (RNN)</vt:lpstr>
      <vt:lpstr>Modèle avancé : réseau de neurones (RNN)</vt:lpstr>
      <vt:lpstr>Modèle avancé : réseau de neurones (RNN)</vt:lpstr>
      <vt:lpstr>Modèle BERT : ModernBERT</vt:lpstr>
      <vt:lpstr>Principe du MLOps</vt:lpstr>
      <vt:lpstr>Suivi des experimentations avec MLflow</vt:lpstr>
      <vt:lpstr>Suivi des experimentations avec MLflow</vt:lpstr>
      <vt:lpstr>Mise en production du modèle ModernBERT</vt:lpstr>
      <vt:lpstr>Mise en production du modèle ModernBERT</vt:lpstr>
      <vt:lpstr>Mise en production du modèle ModernBERT</vt:lpstr>
      <vt:lpstr>Démonstration de l’API</vt:lpstr>
      <vt:lpstr>Démonstration Interface Utilisateur</vt:lpstr>
      <vt:lpstr>Suivi du modèle en production</vt:lpstr>
      <vt:lpstr>Alerte et amelioration continue</vt:lpstr>
      <vt:lpstr>Alerte et amelioration continue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Céline LESUR</dc:creator>
  <cp:lastModifiedBy>Céline LESUR</cp:lastModifiedBy>
  <cp:revision>52</cp:revision>
  <dcterms:created xsi:type="dcterms:W3CDTF">2025-04-06T15:47:40Z</dcterms:created>
  <dcterms:modified xsi:type="dcterms:W3CDTF">2025-04-11T11:23:33Z</dcterms:modified>
</cp:coreProperties>
</file>