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32404050" cy="43205400"/>
  <p:notesSz cx="9844088" cy="1427162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8500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8500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8500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8500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8500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5pPr>
    <a:lvl6pPr marL="2286000" algn="l" defTabSz="914400" rtl="0" eaLnBrk="1" latinLnBrk="0" hangingPunct="1">
      <a:defRPr kumimoji="1" sz="8500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6pPr>
    <a:lvl7pPr marL="2743200" algn="l" defTabSz="914400" rtl="0" eaLnBrk="1" latinLnBrk="0" hangingPunct="1">
      <a:defRPr kumimoji="1" sz="8500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7pPr>
    <a:lvl8pPr marL="3200400" algn="l" defTabSz="914400" rtl="0" eaLnBrk="1" latinLnBrk="0" hangingPunct="1">
      <a:defRPr kumimoji="1" sz="8500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8pPr>
    <a:lvl9pPr marL="3657600" algn="l" defTabSz="914400" rtl="0" eaLnBrk="1" latinLnBrk="0" hangingPunct="1">
      <a:defRPr kumimoji="1" sz="8500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8">
          <p15:clr>
            <a:srgbClr val="A4A3A4"/>
          </p15:clr>
        </p15:guide>
        <p15:guide id="2" pos="102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0000FF"/>
    <a:srgbClr val="FF00FF"/>
    <a:srgbClr val="CCFFFF"/>
    <a:srgbClr val="FFFFCC"/>
    <a:srgbClr val="FFEFFF"/>
    <a:srgbClr val="ED8266"/>
    <a:srgbClr val="0063B1"/>
    <a:srgbClr val="F4C2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4578" autoAdjust="0"/>
    <p:restoredTop sz="86412" autoAdjust="0"/>
  </p:normalViewPr>
  <p:slideViewPr>
    <p:cSldViewPr>
      <p:cViewPr>
        <p:scale>
          <a:sx n="34" d="100"/>
          <a:sy n="34" d="100"/>
        </p:scale>
        <p:origin x="845" y="-5467"/>
      </p:cViewPr>
      <p:guideLst>
        <p:guide orient="horz" pos="13608"/>
        <p:guide pos="102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304" y="13421680"/>
            <a:ext cx="27543443" cy="92611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608" y="24483060"/>
            <a:ext cx="22682835" cy="110413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20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80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41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00F697-93D9-4021-B1C1-A865A870544C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2476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5D18FE-EF99-4CDF-9873-6CCB03C40EAF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8934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492936" y="1730222"/>
            <a:ext cx="7290911" cy="3686460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20203" y="1730222"/>
            <a:ext cx="21332666" cy="3686460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612337-3FDA-451A-8228-C6BE8A64979E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9974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1343A7-B181-4EF3-A326-BB51630A7962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6063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696" y="27763473"/>
            <a:ext cx="27543443" cy="8581073"/>
          </a:xfrm>
        </p:spPr>
        <p:txBody>
          <a:bodyPr anchor="t"/>
          <a:lstStyle>
            <a:lvl1pPr algn="l">
              <a:defRPr sz="189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9696" y="18312295"/>
            <a:ext cx="27543443" cy="9451178"/>
          </a:xfrm>
        </p:spPr>
        <p:txBody>
          <a:bodyPr anchor="b"/>
          <a:lstStyle>
            <a:lvl1pPr marL="0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1pPr>
            <a:lvl2pPr marL="2160270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2054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8081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4108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9C9A34-3DD4-4CD4-8196-DB653A68D575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8632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20202" y="10081263"/>
            <a:ext cx="14311789" cy="28513567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72059" y="10081263"/>
            <a:ext cx="14311789" cy="28513567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FB7849-C71F-4B3B-BA08-7A06CADC2794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19054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0203" y="9671212"/>
            <a:ext cx="14317416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03" y="13701713"/>
            <a:ext cx="14317416" cy="2489311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60809" y="9671212"/>
            <a:ext cx="14323040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60809" y="13701713"/>
            <a:ext cx="14323040" cy="2489311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DE4EA8-3B2A-4D7B-A494-B50DFE7C3F26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39824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3A3FD1-BF95-4177-828E-B583347008D2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28983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E5C464-3417-4C77-BC31-8F1BC87DF41B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77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204" y="1720215"/>
            <a:ext cx="10660709" cy="7320915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69083" y="1720218"/>
            <a:ext cx="18114764" cy="36874612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0204" y="9041133"/>
            <a:ext cx="10660709" cy="29553697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41FF28-C887-402F-B9F0-11EC428F8F9D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60026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1421" y="30243780"/>
            <a:ext cx="19442430" cy="3570449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51421" y="3860482"/>
            <a:ext cx="19442430" cy="25923240"/>
          </a:xfrm>
        </p:spPr>
        <p:txBody>
          <a:bodyPr rtlCol="0">
            <a:normAutofit/>
          </a:bodyPr>
          <a:lstStyle>
            <a:lvl1pPr marL="0" indent="0">
              <a:buNone/>
              <a:defRPr sz="15100"/>
            </a:lvl1pPr>
            <a:lvl2pPr marL="2160270" indent="0">
              <a:buNone/>
              <a:defRPr sz="13200"/>
            </a:lvl2pPr>
            <a:lvl3pPr marL="4320540" indent="0">
              <a:buNone/>
              <a:defRPr sz="11300"/>
            </a:lvl3pPr>
            <a:lvl4pPr marL="6480810" indent="0">
              <a:buNone/>
              <a:defRPr sz="9500"/>
            </a:lvl4pPr>
            <a:lvl5pPr marL="8641080" indent="0">
              <a:buNone/>
              <a:defRPr sz="9500"/>
            </a:lvl5pPr>
            <a:lvl6pPr marL="10801350" indent="0">
              <a:buNone/>
              <a:defRPr sz="9500"/>
            </a:lvl6pPr>
            <a:lvl7pPr marL="12961620" indent="0">
              <a:buNone/>
              <a:defRPr sz="9500"/>
            </a:lvl7pPr>
            <a:lvl8pPr marL="15121890" indent="0">
              <a:buNone/>
              <a:defRPr sz="9500"/>
            </a:lvl8pPr>
            <a:lvl9pPr marL="17282160" indent="0">
              <a:buNone/>
              <a:defRPr sz="95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1421" y="33814229"/>
            <a:ext cx="19442430" cy="5070631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226209-5CFC-49AB-8B4A-08E444575602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39107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620838" y="1730375"/>
            <a:ext cx="29162375" cy="720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2054" tIns="216027" rIns="432054" bIns="21602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20838" y="10080625"/>
            <a:ext cx="29162375" cy="285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2054" tIns="216027" rIns="432054" bIns="2160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20838" y="40044688"/>
            <a:ext cx="7559675" cy="2300287"/>
          </a:xfrm>
          <a:prstGeom prst="rect">
            <a:avLst/>
          </a:prstGeom>
        </p:spPr>
        <p:txBody>
          <a:bodyPr vert="horz" wrap="square" lIns="432054" tIns="216027" rIns="432054" bIns="216027" numCol="1" anchor="ctr" anchorCtr="0" compatLnSpc="1">
            <a:prstTxWarp prst="textNoShape">
              <a:avLst/>
            </a:prstTxWarp>
          </a:bodyPr>
          <a:lstStyle>
            <a:lvl1pPr>
              <a:defRPr sz="5700">
                <a:solidFill>
                  <a:srgbClr val="898989"/>
                </a:solidFill>
              </a:defRPr>
            </a:lvl1pPr>
          </a:lstStyle>
          <a:p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71225" y="40044688"/>
            <a:ext cx="10261600" cy="2300287"/>
          </a:xfrm>
          <a:prstGeom prst="rect">
            <a:avLst/>
          </a:prstGeom>
        </p:spPr>
        <p:txBody>
          <a:bodyPr vert="horz" wrap="square" lIns="432054" tIns="216027" rIns="432054" bIns="216027" numCol="1" anchor="ctr" anchorCtr="0" compatLnSpc="1">
            <a:prstTxWarp prst="textNoShape">
              <a:avLst/>
            </a:prstTxWarp>
          </a:bodyPr>
          <a:lstStyle>
            <a:lvl1pPr algn="ctr">
              <a:defRPr sz="5700">
                <a:solidFill>
                  <a:srgbClr val="898989"/>
                </a:solidFill>
              </a:defRPr>
            </a:lvl1pPr>
          </a:lstStyle>
          <a:p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23538" y="40044688"/>
            <a:ext cx="7559675" cy="2300287"/>
          </a:xfrm>
          <a:prstGeom prst="rect">
            <a:avLst/>
          </a:prstGeom>
        </p:spPr>
        <p:txBody>
          <a:bodyPr vert="horz" wrap="square" lIns="432054" tIns="216027" rIns="432054" bIns="216027" numCol="1" anchor="ctr" anchorCtr="0" compatLnSpc="1">
            <a:prstTxWarp prst="textNoShape">
              <a:avLst/>
            </a:prstTxWarp>
          </a:bodyPr>
          <a:lstStyle>
            <a:lvl1pPr algn="r">
              <a:defRPr sz="5700">
                <a:solidFill>
                  <a:srgbClr val="898989"/>
                </a:solidFill>
              </a:defRPr>
            </a:lvl1pPr>
          </a:lstStyle>
          <a:p>
            <a:fld id="{BEBF4D86-2FFB-4FDE-ABFD-6862528E4384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319588" rtl="0" eaLnBrk="0" fontAlgn="base" hangingPunct="0">
        <a:spcBef>
          <a:spcPct val="0"/>
        </a:spcBef>
        <a:spcAft>
          <a:spcPct val="0"/>
        </a:spcAft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319588" rtl="0" eaLnBrk="0" fontAlgn="base" hangingPunct="0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  <a:ea typeface="맑은 고딕" pitchFamily="34" charset="-127"/>
        </a:defRPr>
      </a:lvl2pPr>
      <a:lvl3pPr algn="ctr" defTabSz="4319588" rtl="0" eaLnBrk="0" fontAlgn="base" hangingPunct="0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  <a:ea typeface="맑은 고딕" pitchFamily="34" charset="-127"/>
        </a:defRPr>
      </a:lvl3pPr>
      <a:lvl4pPr algn="ctr" defTabSz="4319588" rtl="0" eaLnBrk="0" fontAlgn="base" hangingPunct="0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  <a:ea typeface="맑은 고딕" pitchFamily="34" charset="-127"/>
        </a:defRPr>
      </a:lvl4pPr>
      <a:lvl5pPr algn="ctr" defTabSz="4319588" rtl="0" eaLnBrk="0" fontAlgn="base" hangingPunct="0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  <a:ea typeface="맑은 고딕" pitchFamily="34" charset="-127"/>
        </a:defRPr>
      </a:lvl5pPr>
      <a:lvl6pPr marL="457200" algn="ctr" defTabSz="4319588" rtl="0" fontAlgn="base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  <a:ea typeface="맑은 고딕" pitchFamily="34" charset="-127"/>
        </a:defRPr>
      </a:lvl6pPr>
      <a:lvl7pPr marL="914400" algn="ctr" defTabSz="4319588" rtl="0" fontAlgn="base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  <a:ea typeface="맑은 고딕" pitchFamily="34" charset="-127"/>
        </a:defRPr>
      </a:lvl7pPr>
      <a:lvl8pPr marL="1371600" algn="ctr" defTabSz="4319588" rtl="0" fontAlgn="base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  <a:ea typeface="맑은 고딕" pitchFamily="34" charset="-127"/>
        </a:defRPr>
      </a:lvl8pPr>
      <a:lvl9pPr marL="1828800" algn="ctr" defTabSz="4319588" rtl="0" fontAlgn="base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  <a:ea typeface="맑은 고딕" pitchFamily="34" charset="-127"/>
        </a:defRPr>
      </a:lvl9pPr>
    </p:titleStyle>
    <p:bodyStyle>
      <a:lvl1pPr marL="1619250" indent="-1619250" algn="l" defTabSz="431958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09963" indent="-1349375" algn="l" defTabSz="431958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675" indent="-1079500" algn="l" defTabSz="431958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59675" indent="-1079500" algn="l" defTabSz="431958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720263" indent="-1079500" algn="l" defTabSz="431958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8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5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2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836229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26118" y="11727011"/>
            <a:ext cx="31751814" cy="8462962"/>
            <a:chOff x="357188" y="11489435"/>
            <a:chExt cx="31751814" cy="8462962"/>
          </a:xfrm>
          <a:solidFill>
            <a:srgbClr val="CCFFCC"/>
          </a:solidFill>
        </p:grpSpPr>
        <p:sp>
          <p:nvSpPr>
            <p:cNvPr id="2052" name="Rectangle 126"/>
            <p:cNvSpPr>
              <a:spLocks noChangeArrowheads="1"/>
            </p:cNvSpPr>
            <p:nvPr/>
          </p:nvSpPr>
          <p:spPr bwMode="auto">
            <a:xfrm>
              <a:off x="16289882" y="11489435"/>
              <a:ext cx="15819120" cy="8462962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defTabSz="4321175">
                <a:defRPr kumimoji="1" sz="85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defTabSz="4321175">
                <a:defRPr kumimoji="1" sz="85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defTabSz="4321175">
                <a:defRPr kumimoji="1" sz="85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defTabSz="4321175">
                <a:defRPr kumimoji="1" sz="85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defTabSz="4321175">
                <a:defRPr kumimoji="1" sz="85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defTabSz="4321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85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defTabSz="4321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85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defTabSz="4321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85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defTabSz="4321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85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latinLnBrk="1" hangingPunct="1"/>
              <a:endParaRPr lang="en-US" altLang="ko-KR" dirty="0"/>
            </a:p>
          </p:txBody>
        </p:sp>
        <p:sp>
          <p:nvSpPr>
            <p:cNvPr id="2054" name="Rectangle 124"/>
            <p:cNvSpPr>
              <a:spLocks noChangeArrowheads="1"/>
            </p:cNvSpPr>
            <p:nvPr/>
          </p:nvSpPr>
          <p:spPr bwMode="auto">
            <a:xfrm>
              <a:off x="357188" y="11489435"/>
              <a:ext cx="15819120" cy="8462962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defTabSz="4321175">
                <a:defRPr kumimoji="1" sz="85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defTabSz="4321175">
                <a:defRPr kumimoji="1" sz="85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defTabSz="4321175">
                <a:defRPr kumimoji="1" sz="85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defTabSz="4321175">
                <a:defRPr kumimoji="1" sz="85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defTabSz="4321175">
                <a:defRPr kumimoji="1" sz="85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defTabSz="4321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85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defTabSz="4321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85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defTabSz="4321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85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defTabSz="4321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85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latinLnBrk="1" hangingPunct="1"/>
              <a:endParaRPr lang="en-US" altLang="ko-KR" dirty="0"/>
            </a:p>
          </p:txBody>
        </p:sp>
      </p:grp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363750" y="400111"/>
            <a:ext cx="31683325" cy="444449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outerShdw dist="107950" dir="2700000" algn="tl" rotWithShape="0">
              <a:schemeClr val="tx2">
                <a:lumMod val="50000"/>
                <a:lumOff val="50000"/>
              </a:schemeClr>
            </a:outerShdw>
          </a:effectLst>
        </p:spPr>
        <p:txBody>
          <a:bodyPr wrap="none" lIns="378000" anchor="ctr"/>
          <a:lstStyle>
            <a:lvl1pPr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120000"/>
              </a:lnSpc>
            </a:pPr>
            <a:endParaRPr lang="ko-KR" altLang="ko-KR" sz="3200">
              <a:solidFill>
                <a:srgbClr val="333399"/>
              </a:solidFill>
              <a:latin typeface="Times New Roman" panose="02020603050405020304" pitchFamily="18" charset="0"/>
              <a:ea typeface="굴림체" panose="020B0609000101010101" pitchFamily="49" charset="-127"/>
              <a:cs typeface="Times New Roman" panose="02020603050405020304" pitchFamily="18" charset="0"/>
            </a:endParaRPr>
          </a:p>
        </p:txBody>
      </p:sp>
      <p:sp>
        <p:nvSpPr>
          <p:cNvPr id="2056" name="Rectangle 6"/>
          <p:cNvSpPr>
            <a:spLocks noChangeArrowheads="1"/>
          </p:cNvSpPr>
          <p:nvPr/>
        </p:nvSpPr>
        <p:spPr bwMode="auto">
          <a:xfrm>
            <a:off x="1331914" y="331764"/>
            <a:ext cx="29127696" cy="1806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91884" tIns="195942" rIns="391884" bIns="195942" anchor="ctr"/>
          <a:lstStyle>
            <a:lvl1pPr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/>
            <a:r>
              <a:rPr lang="en-US" altLang="ko-KR" sz="7600" b="1" dirty="0">
                <a:solidFill>
                  <a:srgbClr val="FFFF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Facial Landmarks Detection Using Mediapipe Library</a:t>
            </a:r>
            <a:endParaRPr lang="en-US" altLang="ko-KR" sz="7600" b="1" dirty="0">
              <a:solidFill>
                <a:schemeClr val="bg1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2057" name="Rectangle 7"/>
          <p:cNvSpPr>
            <a:spLocks noChangeArrowheads="1"/>
          </p:cNvSpPr>
          <p:nvPr/>
        </p:nvSpPr>
        <p:spPr bwMode="auto">
          <a:xfrm>
            <a:off x="2332038" y="1815358"/>
            <a:ext cx="27739975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9545300" algn="l"/>
              </a:tabLst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tabLst>
                <a:tab pos="19545300" algn="l"/>
              </a:tabLst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tabLst>
                <a:tab pos="19545300" algn="l"/>
              </a:tabLst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tabLst>
                <a:tab pos="19545300" algn="l"/>
              </a:tabLst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tabLst>
                <a:tab pos="19545300" algn="l"/>
              </a:tabLst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545300" algn="l"/>
              </a:tabLst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545300" algn="l"/>
              </a:tabLst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545300" algn="l"/>
              </a:tabLst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545300" algn="l"/>
              </a:tabLst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latinLnBrk="1" hangingPunct="1"/>
            <a:r>
              <a:rPr lang="en-US" altLang="ko-KR" sz="4800" dirty="0">
                <a:solidFill>
                  <a:srgbClr val="FFFF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Matthew A. Oguru, George Garang, Jonathan M. Kalibala, </a:t>
            </a:r>
          </a:p>
          <a:p>
            <a:pPr algn="ctr" eaLnBrk="1" latinLnBrk="1" hangingPunct="1"/>
            <a:r>
              <a:rPr lang="en-US" altLang="ko-KR" sz="4800" dirty="0">
                <a:solidFill>
                  <a:srgbClr val="FFFF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Christina J. Mjema, Rodrigue Ntagashobotse, and Celine N. Wafula   </a:t>
            </a:r>
          </a:p>
          <a:p>
            <a:pPr algn="ctr" eaLnBrk="1" latinLnBrk="1" hangingPunct="1"/>
            <a:r>
              <a:rPr lang="en-US" altLang="ko-KR" sz="4800" dirty="0">
                <a:solidFill>
                  <a:srgbClr val="FFFF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Bachelor of Smart Computing, </a:t>
            </a:r>
          </a:p>
          <a:p>
            <a:pPr algn="ctr" eaLnBrk="1" latinLnBrk="1" hangingPunct="1"/>
            <a:r>
              <a:rPr lang="en-US" altLang="ko-KR" sz="4800" dirty="0">
                <a:solidFill>
                  <a:srgbClr val="FFFF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Kyungdong University Global Campus, Gosung, 24764, Korea</a:t>
            </a:r>
          </a:p>
        </p:txBody>
      </p:sp>
      <p:sp>
        <p:nvSpPr>
          <p:cNvPr id="2062" name="Rectangle 59"/>
          <p:cNvSpPr>
            <a:spLocks noChangeArrowheads="1"/>
          </p:cNvSpPr>
          <p:nvPr/>
        </p:nvSpPr>
        <p:spPr bwMode="auto">
          <a:xfrm>
            <a:off x="557213" y="10618709"/>
            <a:ext cx="31289625" cy="100584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indent="457200" defTabSz="3919538">
              <a:tabLst>
                <a:tab pos="9871075" algn="l"/>
              </a:tabLst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defTabSz="3919538">
              <a:tabLst>
                <a:tab pos="9871075" algn="l"/>
              </a:tabLst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defTabSz="3919538">
              <a:tabLst>
                <a:tab pos="9871075" algn="l"/>
              </a:tabLst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defTabSz="3919538">
              <a:tabLst>
                <a:tab pos="9871075" algn="l"/>
              </a:tabLst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defTabSz="3919538">
              <a:tabLst>
                <a:tab pos="9871075" algn="l"/>
              </a:tabLst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defTabSz="3919538" eaLnBrk="0" fontAlgn="base" hangingPunct="0">
              <a:spcBef>
                <a:spcPct val="0"/>
              </a:spcBef>
              <a:spcAft>
                <a:spcPct val="0"/>
              </a:spcAft>
              <a:tabLst>
                <a:tab pos="9871075" algn="l"/>
              </a:tabLst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defTabSz="3919538" eaLnBrk="0" fontAlgn="base" hangingPunct="0">
              <a:spcBef>
                <a:spcPct val="0"/>
              </a:spcBef>
              <a:spcAft>
                <a:spcPct val="0"/>
              </a:spcAft>
              <a:tabLst>
                <a:tab pos="9871075" algn="l"/>
              </a:tabLst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defTabSz="3919538" eaLnBrk="0" fontAlgn="base" hangingPunct="0">
              <a:spcBef>
                <a:spcPct val="0"/>
              </a:spcBef>
              <a:spcAft>
                <a:spcPct val="0"/>
              </a:spcAft>
              <a:tabLst>
                <a:tab pos="9871075" algn="l"/>
              </a:tabLst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defTabSz="3919538" eaLnBrk="0" fontAlgn="base" hangingPunct="0">
              <a:spcBef>
                <a:spcPct val="0"/>
              </a:spcBef>
              <a:spcAft>
                <a:spcPct val="0"/>
              </a:spcAft>
              <a:tabLst>
                <a:tab pos="9871075" algn="l"/>
              </a:tabLst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5800" b="1" dirty="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Importing the Libraries and Initialization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482868" y="17008830"/>
            <a:ext cx="153174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breakdown: </a:t>
            </a:r>
          </a:p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Calling functions to draw, specifying a maximum number of faces to detect, and drawing styles.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753744" y="12743819"/>
            <a:ext cx="141016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mediapipe</a:t>
            </a:r>
          </a:p>
          <a:p>
            <a:pPr algn="just"/>
            <a:r>
              <a:rPr lang="en-US" sz="4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cv2</a:t>
            </a:r>
          </a:p>
          <a:p>
            <a:pPr algn="just"/>
            <a:r>
              <a:rPr lang="en-US" sz="4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itertools</a:t>
            </a:r>
          </a:p>
          <a:p>
            <a:pPr algn="just"/>
            <a:r>
              <a:rPr lang="en-US" sz="4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</a:p>
          <a:p>
            <a:pPr algn="just"/>
            <a:r>
              <a:rPr lang="en-US" sz="4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</a:p>
          <a:p>
            <a:pPr algn="just"/>
            <a:r>
              <a:rPr lang="en-US" sz="4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</p:txBody>
      </p:sp>
      <p:sp>
        <p:nvSpPr>
          <p:cNvPr id="172" name="Rectangle 59"/>
          <p:cNvSpPr>
            <a:spLocks noChangeArrowheads="1"/>
          </p:cNvSpPr>
          <p:nvPr/>
        </p:nvSpPr>
        <p:spPr bwMode="auto">
          <a:xfrm>
            <a:off x="551038" y="20288245"/>
            <a:ext cx="31301974" cy="1015663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indent="457200" defTabSz="3919538">
              <a:tabLst>
                <a:tab pos="9871075" algn="l"/>
              </a:tabLst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defTabSz="3919538">
              <a:tabLst>
                <a:tab pos="9871075" algn="l"/>
              </a:tabLst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defTabSz="3919538">
              <a:tabLst>
                <a:tab pos="9871075" algn="l"/>
              </a:tabLst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defTabSz="3919538">
              <a:tabLst>
                <a:tab pos="9871075" algn="l"/>
              </a:tabLst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defTabSz="3919538">
              <a:tabLst>
                <a:tab pos="9871075" algn="l"/>
              </a:tabLst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defTabSz="3919538" eaLnBrk="0" fontAlgn="base" hangingPunct="0">
              <a:spcBef>
                <a:spcPct val="0"/>
              </a:spcBef>
              <a:spcAft>
                <a:spcPct val="0"/>
              </a:spcAft>
              <a:tabLst>
                <a:tab pos="9871075" algn="l"/>
              </a:tabLst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defTabSz="3919538" eaLnBrk="0" fontAlgn="base" hangingPunct="0">
              <a:spcBef>
                <a:spcPct val="0"/>
              </a:spcBef>
              <a:spcAft>
                <a:spcPct val="0"/>
              </a:spcAft>
              <a:tabLst>
                <a:tab pos="9871075" algn="l"/>
              </a:tabLst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defTabSz="3919538" eaLnBrk="0" fontAlgn="base" hangingPunct="0">
              <a:spcBef>
                <a:spcPct val="0"/>
              </a:spcBef>
              <a:spcAft>
                <a:spcPct val="0"/>
              </a:spcAft>
              <a:tabLst>
                <a:tab pos="9871075" algn="l"/>
              </a:tabLst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defTabSz="3919538" eaLnBrk="0" fontAlgn="base" hangingPunct="0">
              <a:spcBef>
                <a:spcPct val="0"/>
              </a:spcBef>
              <a:spcAft>
                <a:spcPct val="0"/>
              </a:spcAft>
              <a:tabLst>
                <a:tab pos="9871075" algn="l"/>
              </a:tabLst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6000" b="1" dirty="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Load Images and Training</a:t>
            </a:r>
            <a:endParaRPr lang="en-US" altLang="ko-KR" sz="6000" b="1" i="1" dirty="0">
              <a:solidFill>
                <a:schemeClr val="bg1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174" name="Rectangle 126"/>
          <p:cNvSpPr>
            <a:spLocks noChangeArrowheads="1"/>
          </p:cNvSpPr>
          <p:nvPr/>
        </p:nvSpPr>
        <p:spPr bwMode="auto">
          <a:xfrm>
            <a:off x="14914132" y="21401902"/>
            <a:ext cx="17091544" cy="9780704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4321175"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defTabSz="4321175"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defTabSz="4321175"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defTabSz="4321175"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defTabSz="4321175"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defTabSz="4321175" eaLnBrk="0" fontAlgn="base" hangingPunct="0">
              <a:spcBef>
                <a:spcPct val="0"/>
              </a:spcBef>
              <a:spcAft>
                <a:spcPct val="0"/>
              </a:spcAft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defTabSz="4321175" eaLnBrk="0" fontAlgn="base" hangingPunct="0">
              <a:spcBef>
                <a:spcPct val="0"/>
              </a:spcBef>
              <a:spcAft>
                <a:spcPct val="0"/>
              </a:spcAft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defTabSz="4321175" eaLnBrk="0" fontAlgn="base" hangingPunct="0">
              <a:spcBef>
                <a:spcPct val="0"/>
              </a:spcBef>
              <a:spcAft>
                <a:spcPct val="0"/>
              </a:spcAft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defTabSz="4321175" eaLnBrk="0" fontAlgn="base" hangingPunct="0">
              <a:spcBef>
                <a:spcPct val="0"/>
              </a:spcBef>
              <a:spcAft>
                <a:spcPct val="0"/>
              </a:spcAft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endParaRPr lang="en-US" altLang="ko-KR" dirty="0"/>
          </a:p>
        </p:txBody>
      </p:sp>
      <p:sp>
        <p:nvSpPr>
          <p:cNvPr id="175" name="Rectangle 124"/>
          <p:cNvSpPr>
            <a:spLocks noChangeArrowheads="1"/>
          </p:cNvSpPr>
          <p:nvPr/>
        </p:nvSpPr>
        <p:spPr bwMode="auto">
          <a:xfrm>
            <a:off x="447576" y="21401902"/>
            <a:ext cx="14386297" cy="9780704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4321175"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defTabSz="4321175"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defTabSz="4321175"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defTabSz="4321175"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defTabSz="4321175"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defTabSz="4321175" eaLnBrk="0" fontAlgn="base" hangingPunct="0">
              <a:spcBef>
                <a:spcPct val="0"/>
              </a:spcBef>
              <a:spcAft>
                <a:spcPct val="0"/>
              </a:spcAft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defTabSz="4321175" eaLnBrk="0" fontAlgn="base" hangingPunct="0">
              <a:spcBef>
                <a:spcPct val="0"/>
              </a:spcBef>
              <a:spcAft>
                <a:spcPct val="0"/>
              </a:spcAft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defTabSz="4321175" eaLnBrk="0" fontAlgn="base" hangingPunct="0">
              <a:spcBef>
                <a:spcPct val="0"/>
              </a:spcBef>
              <a:spcAft>
                <a:spcPct val="0"/>
              </a:spcAft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defTabSz="4321175" eaLnBrk="0" fontAlgn="base" hangingPunct="0">
              <a:spcBef>
                <a:spcPct val="0"/>
              </a:spcBef>
              <a:spcAft>
                <a:spcPct val="0"/>
              </a:spcAft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endParaRPr lang="en-US" altLang="ko-KR" dirty="0"/>
          </a:p>
        </p:txBody>
      </p:sp>
      <p:sp>
        <p:nvSpPr>
          <p:cNvPr id="236" name="Rectangle 59"/>
          <p:cNvSpPr>
            <a:spLocks noChangeArrowheads="1"/>
          </p:cNvSpPr>
          <p:nvPr/>
        </p:nvSpPr>
        <p:spPr bwMode="auto">
          <a:xfrm>
            <a:off x="455338" y="31320757"/>
            <a:ext cx="31289625" cy="100584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indent="457200" defTabSz="3919538">
              <a:tabLst>
                <a:tab pos="9871075" algn="l"/>
              </a:tabLst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defTabSz="3919538">
              <a:tabLst>
                <a:tab pos="9871075" algn="l"/>
              </a:tabLst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defTabSz="3919538">
              <a:tabLst>
                <a:tab pos="9871075" algn="l"/>
              </a:tabLst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defTabSz="3919538">
              <a:tabLst>
                <a:tab pos="9871075" algn="l"/>
              </a:tabLst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defTabSz="3919538">
              <a:tabLst>
                <a:tab pos="9871075" algn="l"/>
              </a:tabLst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defTabSz="3919538" eaLnBrk="0" fontAlgn="base" hangingPunct="0">
              <a:spcBef>
                <a:spcPct val="0"/>
              </a:spcBef>
              <a:spcAft>
                <a:spcPct val="0"/>
              </a:spcAft>
              <a:tabLst>
                <a:tab pos="9871075" algn="l"/>
              </a:tabLst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defTabSz="3919538" eaLnBrk="0" fontAlgn="base" hangingPunct="0">
              <a:spcBef>
                <a:spcPct val="0"/>
              </a:spcBef>
              <a:spcAft>
                <a:spcPct val="0"/>
              </a:spcAft>
              <a:tabLst>
                <a:tab pos="9871075" algn="l"/>
              </a:tabLst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defTabSz="3919538" eaLnBrk="0" fontAlgn="base" hangingPunct="0">
              <a:spcBef>
                <a:spcPct val="0"/>
              </a:spcBef>
              <a:spcAft>
                <a:spcPct val="0"/>
              </a:spcAft>
              <a:tabLst>
                <a:tab pos="9871075" algn="l"/>
              </a:tabLst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defTabSz="3919538" eaLnBrk="0" fontAlgn="base" hangingPunct="0">
              <a:spcBef>
                <a:spcPct val="0"/>
              </a:spcBef>
              <a:spcAft>
                <a:spcPct val="0"/>
              </a:spcAft>
              <a:tabLst>
                <a:tab pos="9871075" algn="l"/>
              </a:tabLst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5800" b="1" dirty="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Drawing the Results </a:t>
            </a:r>
          </a:p>
        </p:txBody>
      </p:sp>
      <p:sp>
        <p:nvSpPr>
          <p:cNvPr id="238" name="Rectangle 126"/>
          <p:cNvSpPr>
            <a:spLocks noChangeArrowheads="1"/>
          </p:cNvSpPr>
          <p:nvPr/>
        </p:nvSpPr>
        <p:spPr bwMode="auto">
          <a:xfrm>
            <a:off x="16258812" y="32364988"/>
            <a:ext cx="15819120" cy="10602066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4321175"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defTabSz="4321175"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defTabSz="4321175"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defTabSz="4321175"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defTabSz="4321175"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defTabSz="4321175" eaLnBrk="0" fontAlgn="base" hangingPunct="0">
              <a:spcBef>
                <a:spcPct val="0"/>
              </a:spcBef>
              <a:spcAft>
                <a:spcPct val="0"/>
              </a:spcAft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defTabSz="4321175" eaLnBrk="0" fontAlgn="base" hangingPunct="0">
              <a:spcBef>
                <a:spcPct val="0"/>
              </a:spcBef>
              <a:spcAft>
                <a:spcPct val="0"/>
              </a:spcAft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defTabSz="4321175" eaLnBrk="0" fontAlgn="base" hangingPunct="0">
              <a:spcBef>
                <a:spcPct val="0"/>
              </a:spcBef>
              <a:spcAft>
                <a:spcPct val="0"/>
              </a:spcAft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defTabSz="4321175" eaLnBrk="0" fontAlgn="base" hangingPunct="0">
              <a:spcBef>
                <a:spcPct val="0"/>
              </a:spcBef>
              <a:spcAft>
                <a:spcPct val="0"/>
              </a:spcAft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endParaRPr lang="en-US" altLang="ko-KR" dirty="0"/>
          </a:p>
        </p:txBody>
      </p:sp>
      <p:sp>
        <p:nvSpPr>
          <p:cNvPr id="239" name="Rectangle 124"/>
          <p:cNvSpPr>
            <a:spLocks noChangeArrowheads="1"/>
          </p:cNvSpPr>
          <p:nvPr/>
        </p:nvSpPr>
        <p:spPr bwMode="auto">
          <a:xfrm>
            <a:off x="287099" y="32364988"/>
            <a:ext cx="15819120" cy="7177828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4321175"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defTabSz="4321175"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defTabSz="4321175"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defTabSz="4321175"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defTabSz="4321175"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defTabSz="4321175" eaLnBrk="0" fontAlgn="base" hangingPunct="0">
              <a:spcBef>
                <a:spcPct val="0"/>
              </a:spcBef>
              <a:spcAft>
                <a:spcPct val="0"/>
              </a:spcAft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defTabSz="4321175" eaLnBrk="0" fontAlgn="base" hangingPunct="0">
              <a:spcBef>
                <a:spcPct val="0"/>
              </a:spcBef>
              <a:spcAft>
                <a:spcPct val="0"/>
              </a:spcAft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defTabSz="4321175" eaLnBrk="0" fontAlgn="base" hangingPunct="0">
              <a:spcBef>
                <a:spcPct val="0"/>
              </a:spcBef>
              <a:spcAft>
                <a:spcPct val="0"/>
              </a:spcAft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defTabSz="4321175" eaLnBrk="0" fontAlgn="base" hangingPunct="0">
              <a:spcBef>
                <a:spcPct val="0"/>
              </a:spcBef>
              <a:spcAft>
                <a:spcPct val="0"/>
              </a:spcAft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endParaRPr lang="en-US" altLang="ko-KR" dirty="0"/>
          </a:p>
        </p:txBody>
      </p:sp>
      <p:sp>
        <p:nvSpPr>
          <p:cNvPr id="248" name="Rectangle 59"/>
          <p:cNvSpPr>
            <a:spLocks noChangeArrowheads="1"/>
          </p:cNvSpPr>
          <p:nvPr/>
        </p:nvSpPr>
        <p:spPr bwMode="auto">
          <a:xfrm>
            <a:off x="323711" y="39680967"/>
            <a:ext cx="15792733" cy="100584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indent="457200" defTabSz="3919538">
              <a:tabLst>
                <a:tab pos="9871075" algn="l"/>
              </a:tabLst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defTabSz="3919538">
              <a:tabLst>
                <a:tab pos="9871075" algn="l"/>
              </a:tabLst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defTabSz="3919538">
              <a:tabLst>
                <a:tab pos="9871075" algn="l"/>
              </a:tabLst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defTabSz="3919538">
              <a:tabLst>
                <a:tab pos="9871075" algn="l"/>
              </a:tabLst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defTabSz="3919538">
              <a:tabLst>
                <a:tab pos="9871075" algn="l"/>
              </a:tabLst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defTabSz="3919538" eaLnBrk="0" fontAlgn="base" hangingPunct="0">
              <a:spcBef>
                <a:spcPct val="0"/>
              </a:spcBef>
              <a:spcAft>
                <a:spcPct val="0"/>
              </a:spcAft>
              <a:tabLst>
                <a:tab pos="9871075" algn="l"/>
              </a:tabLst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defTabSz="3919538" eaLnBrk="0" fontAlgn="base" hangingPunct="0">
              <a:spcBef>
                <a:spcPct val="0"/>
              </a:spcBef>
              <a:spcAft>
                <a:spcPct val="0"/>
              </a:spcAft>
              <a:tabLst>
                <a:tab pos="9871075" algn="l"/>
              </a:tabLst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defTabSz="3919538" eaLnBrk="0" fontAlgn="base" hangingPunct="0">
              <a:spcBef>
                <a:spcPct val="0"/>
              </a:spcBef>
              <a:spcAft>
                <a:spcPct val="0"/>
              </a:spcAft>
              <a:tabLst>
                <a:tab pos="9871075" algn="l"/>
              </a:tabLst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defTabSz="3919538" eaLnBrk="0" fontAlgn="base" hangingPunct="0">
              <a:spcBef>
                <a:spcPct val="0"/>
              </a:spcBef>
              <a:spcAft>
                <a:spcPct val="0"/>
              </a:spcAft>
              <a:tabLst>
                <a:tab pos="9871075" algn="l"/>
              </a:tabLst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5800" b="1" dirty="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Conclusion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7345" y="852744"/>
            <a:ext cx="3954794" cy="34834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442" y="852744"/>
            <a:ext cx="3331999" cy="3321232"/>
          </a:xfrm>
          <a:prstGeom prst="rect">
            <a:avLst/>
          </a:prstGeom>
        </p:spPr>
      </p:pic>
      <p:sp>
        <p:nvSpPr>
          <p:cNvPr id="76" name="Rectangle 59"/>
          <p:cNvSpPr>
            <a:spLocks noChangeArrowheads="1"/>
          </p:cNvSpPr>
          <p:nvPr/>
        </p:nvSpPr>
        <p:spPr bwMode="auto">
          <a:xfrm>
            <a:off x="510672" y="4925180"/>
            <a:ext cx="31289625" cy="100584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indent="457200" defTabSz="3919538">
              <a:tabLst>
                <a:tab pos="9871075" algn="l"/>
              </a:tabLst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defTabSz="3919538">
              <a:tabLst>
                <a:tab pos="9871075" algn="l"/>
              </a:tabLst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defTabSz="3919538">
              <a:tabLst>
                <a:tab pos="9871075" algn="l"/>
              </a:tabLst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defTabSz="3919538">
              <a:tabLst>
                <a:tab pos="9871075" algn="l"/>
              </a:tabLst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defTabSz="3919538">
              <a:tabLst>
                <a:tab pos="9871075" algn="l"/>
              </a:tabLst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defTabSz="3919538" eaLnBrk="0" fontAlgn="base" hangingPunct="0">
              <a:spcBef>
                <a:spcPct val="0"/>
              </a:spcBef>
              <a:spcAft>
                <a:spcPct val="0"/>
              </a:spcAft>
              <a:tabLst>
                <a:tab pos="9871075" algn="l"/>
              </a:tabLst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defTabSz="3919538" eaLnBrk="0" fontAlgn="base" hangingPunct="0">
              <a:spcBef>
                <a:spcPct val="0"/>
              </a:spcBef>
              <a:spcAft>
                <a:spcPct val="0"/>
              </a:spcAft>
              <a:tabLst>
                <a:tab pos="9871075" algn="l"/>
              </a:tabLst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defTabSz="3919538" eaLnBrk="0" fontAlgn="base" hangingPunct="0">
              <a:spcBef>
                <a:spcPct val="0"/>
              </a:spcBef>
              <a:spcAft>
                <a:spcPct val="0"/>
              </a:spcAft>
              <a:tabLst>
                <a:tab pos="9871075" algn="l"/>
              </a:tabLst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defTabSz="3919538" eaLnBrk="0" fontAlgn="base" hangingPunct="0">
              <a:spcBef>
                <a:spcPct val="0"/>
              </a:spcBef>
              <a:spcAft>
                <a:spcPct val="0"/>
              </a:spcAft>
              <a:tabLst>
                <a:tab pos="9871075" algn="l"/>
              </a:tabLst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5800" b="1" dirty="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37945" y="17531574"/>
            <a:ext cx="153174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facial landmarks points detection model is initialized using mediapipe as follows: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43676" y="11855944"/>
            <a:ext cx="15524735" cy="4862154"/>
          </a:xfrm>
          <a:prstGeom prst="rect">
            <a:avLst/>
          </a:prstGeom>
        </p:spPr>
      </p:pic>
      <p:sp>
        <p:nvSpPr>
          <p:cNvPr id="79" name="Rectangle 124"/>
          <p:cNvSpPr>
            <a:spLocks noChangeArrowheads="1"/>
          </p:cNvSpPr>
          <p:nvPr/>
        </p:nvSpPr>
        <p:spPr bwMode="auto">
          <a:xfrm>
            <a:off x="392792" y="5941264"/>
            <a:ext cx="31732040" cy="4534127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4321175"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defTabSz="4321175"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defTabSz="4321175"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defTabSz="4321175"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defTabSz="4321175"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defTabSz="4321175" eaLnBrk="0" fontAlgn="base" hangingPunct="0">
              <a:spcBef>
                <a:spcPct val="0"/>
              </a:spcBef>
              <a:spcAft>
                <a:spcPct val="0"/>
              </a:spcAft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defTabSz="4321175" eaLnBrk="0" fontAlgn="base" hangingPunct="0">
              <a:spcBef>
                <a:spcPct val="0"/>
              </a:spcBef>
              <a:spcAft>
                <a:spcPct val="0"/>
              </a:spcAft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defTabSz="4321175" eaLnBrk="0" fontAlgn="base" hangingPunct="0">
              <a:spcBef>
                <a:spcPct val="0"/>
              </a:spcBef>
              <a:spcAft>
                <a:spcPct val="0"/>
              </a:spcAft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defTabSz="4321175" eaLnBrk="0" fontAlgn="base" hangingPunct="0">
              <a:spcBef>
                <a:spcPct val="0"/>
              </a:spcBef>
              <a:spcAft>
                <a:spcPct val="0"/>
              </a:spcAft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Facial landmarks detection is applicable in many fields, from the generation of facial filters in social media applications to security and identity verification. In this project, a facial landmarks detection model is implemented using Mediapipe solution packages. The facial landmarks solution offers various implementations including image-based and real-time detection with allowance for a defined number of faces per instance. The model successfully detects facial landmarks even on faces positioned at an angle.</a:t>
            </a:r>
          </a:p>
        </p:txBody>
      </p:sp>
      <p:sp>
        <p:nvSpPr>
          <p:cNvPr id="80" name="Rectangle 124"/>
          <p:cNvSpPr>
            <a:spLocks noChangeArrowheads="1"/>
          </p:cNvSpPr>
          <p:nvPr/>
        </p:nvSpPr>
        <p:spPr bwMode="auto">
          <a:xfrm>
            <a:off x="363750" y="40763589"/>
            <a:ext cx="15752694" cy="2203465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4321175"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defTabSz="4321175"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defTabSz="4321175"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defTabSz="4321175"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defTabSz="4321175"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defTabSz="4321175" eaLnBrk="0" fontAlgn="base" hangingPunct="0">
              <a:spcBef>
                <a:spcPct val="0"/>
              </a:spcBef>
              <a:spcAft>
                <a:spcPct val="0"/>
              </a:spcAft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defTabSz="4321175" eaLnBrk="0" fontAlgn="base" hangingPunct="0">
              <a:spcBef>
                <a:spcPct val="0"/>
              </a:spcBef>
              <a:spcAft>
                <a:spcPct val="0"/>
              </a:spcAft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defTabSz="4321175" eaLnBrk="0" fontAlgn="base" hangingPunct="0">
              <a:spcBef>
                <a:spcPct val="0"/>
              </a:spcBef>
              <a:spcAft>
                <a:spcPct val="0"/>
              </a:spcAft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defTabSz="4321175" eaLnBrk="0" fontAlgn="base" hangingPunct="0">
              <a:spcBef>
                <a:spcPct val="0"/>
              </a:spcBef>
              <a:spcAft>
                <a:spcPct val="0"/>
              </a:spcAft>
              <a:defRPr kumimoji="1" sz="85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endParaRPr lang="en-US" altLang="ko-KR" dirty="0"/>
          </a:p>
        </p:txBody>
      </p:sp>
      <p:sp>
        <p:nvSpPr>
          <p:cNvPr id="82" name="TextBox 81"/>
          <p:cNvSpPr txBox="1"/>
          <p:nvPr/>
        </p:nvSpPr>
        <p:spPr>
          <a:xfrm>
            <a:off x="447445" y="40764714"/>
            <a:ext cx="153174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shows how facial landmarks in an image can be detected by the help of the mediapipe library in python 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76956" y="12042997"/>
            <a:ext cx="15317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required libraries imported were: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3531" y="21625924"/>
            <a:ext cx="14023046" cy="4516768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15224140" y="25062025"/>
            <a:ext cx="153174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breakdown: the training images are loaded into the system then training takes place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949828" y="26552947"/>
            <a:ext cx="16537887" cy="289020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136" y="32619925"/>
            <a:ext cx="15309773" cy="6719380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16548544" y="32464748"/>
            <a:ext cx="15317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Resultant Image: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44D312-4B78-8896-3C42-891563C9FE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282145" y="33395506"/>
            <a:ext cx="14205570" cy="89388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AD62AE-79F3-2626-D039-3173210F8F6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31" y="26453986"/>
            <a:ext cx="14023046" cy="44173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E0A8AD-4347-6407-EAFB-5072138F924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7075" y="21533445"/>
            <a:ext cx="16537887" cy="356876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5929FBF-3035-0198-EA1D-C939939AB7BB}"/>
              </a:ext>
            </a:extLst>
          </p:cNvPr>
          <p:cNvSpPr txBox="1"/>
          <p:nvPr/>
        </p:nvSpPr>
        <p:spPr>
          <a:xfrm>
            <a:off x="15224140" y="29639570"/>
            <a:ext cx="16520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the video display for real-time detection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4878</TotalTime>
  <Words>231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굴림</vt:lpstr>
      <vt:lpstr>Arial</vt:lpstr>
      <vt:lpstr>Calibri</vt:lpstr>
      <vt:lpstr>Times New Roman</vt:lpstr>
      <vt:lpstr>Office Theme</vt:lpstr>
      <vt:lpstr>PowerPoint Presentation</vt:lpstr>
    </vt:vector>
  </TitlesOfParts>
  <Company>웹포스터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웹포스터 템플릿</dc:creator>
  <cp:lastModifiedBy>Mjema Christina</cp:lastModifiedBy>
  <cp:revision>323</cp:revision>
  <cp:lastPrinted>2005-09-27T05:34:39Z</cp:lastPrinted>
  <dcterms:created xsi:type="dcterms:W3CDTF">2005-08-22T11:19:29Z</dcterms:created>
  <dcterms:modified xsi:type="dcterms:W3CDTF">2022-05-30T13:17:06Z</dcterms:modified>
</cp:coreProperties>
</file>