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68" r:id="rId4"/>
    <p:sldId id="263" r:id="rId5"/>
    <p:sldId id="267" r:id="rId6"/>
    <p:sldId id="264" r:id="rId7"/>
    <p:sldId id="270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9" autoAdjust="0"/>
  </p:normalViewPr>
  <p:slideViewPr>
    <p:cSldViewPr snapToGrid="0">
      <p:cViewPr varScale="1">
        <p:scale>
          <a:sx n="93" d="100"/>
          <a:sy n="93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0D7B9-DCF8-4BEB-BAB0-E849A2F374F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D3982-8EBB-4509-89E7-E51D6D4BD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8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1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99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7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3869-B9DC-422D-B43A-B0DD99D67A10}" type="datetime1">
              <a:rPr lang="fr-FR" smtClean="0"/>
              <a:t>21/12/2017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3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92AD-768F-44DF-992F-A4AE7926B835}" type="datetime1">
              <a:rPr lang="fr-FR" smtClean="0"/>
              <a:t>21/12/2017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1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C9A-267C-4B85-B9C9-66E3897E8A31}" type="datetime1">
              <a:rPr lang="fr-FR" smtClean="0"/>
              <a:t>21/12/2017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3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DB8D-1D47-46CA-8C45-AA34CAFA6082}" type="datetime1">
              <a:rPr lang="fr-FR" smtClean="0"/>
              <a:t>21/12/2017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89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6F8-1B2A-4FF4-9EF6-5CA8CA7EFFB0}" type="datetime1">
              <a:rPr lang="fr-FR" smtClean="0"/>
              <a:t>21/12/2017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5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4AFB-3C73-40CF-B949-7C94339F1FFB}" type="datetime1">
              <a:rPr lang="fr-FR" smtClean="0"/>
              <a:t>21/12/2017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1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52B0-0B8E-49A7-BF39-72A70695E102}" type="datetime1">
              <a:rPr lang="fr-FR" smtClean="0"/>
              <a:t>21/12/2017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D10-6348-43A6-BD7B-94C60CB3CEA8}" type="datetime1">
              <a:rPr lang="fr-FR" smtClean="0"/>
              <a:t>21/12/2017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04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9A88-19D1-4032-A85D-A89562A8440F}" type="datetime1">
              <a:rPr lang="fr-FR" smtClean="0"/>
              <a:t>21/12/2017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8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D92258-3DB6-42D4-894D-3AB6C5AF20B5}" type="datetime1">
              <a:rPr lang="fr-FR" smtClean="0"/>
              <a:t>21/12/2017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35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E725-7213-4B26-9649-AB767CD00F53}" type="datetime1">
              <a:rPr lang="fr-FR" smtClean="0"/>
              <a:t>21/12/2017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6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F408F-7460-45F4-A2B8-94C973BE78E9}" type="datetime1">
              <a:rPr lang="fr-FR" smtClean="0"/>
              <a:t>21/12/2017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e\Desktop\Hitema\Projet%202017-2018\Gestion%20de%20projet\GANTT_Formation_V2.mpp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2SF/Hit-Projet-17-1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81C3F-5C3A-4654-BBC3-5A19F09F6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Android Learning</a:t>
            </a:r>
            <a:br>
              <a:rPr lang="fr-FR" dirty="0"/>
            </a:br>
            <a:r>
              <a:rPr lang="fr-FR" dirty="0"/>
              <a:t>Smart-</a:t>
            </a:r>
            <a:r>
              <a:rPr lang="fr-FR" dirty="0" err="1"/>
              <a:t>Receipt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5FCCFA-936D-4884-B66D-92F4009E1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Céline ROCCHI </a:t>
            </a:r>
          </a:p>
          <a:p>
            <a:r>
              <a:rPr lang="fr-FR" dirty="0"/>
              <a:t>Michel GUILLAUME--FOUCAUD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31102D-0B17-4221-B233-2FBF9476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1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398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C95727-98BB-4A40-8B98-36A7B4DB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2</a:t>
            </a:fld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C481CC-E450-4096-AAB0-5A81E9201DB1}"/>
              </a:ext>
            </a:extLst>
          </p:cNvPr>
          <p:cNvSpPr txBox="1"/>
          <p:nvPr/>
        </p:nvSpPr>
        <p:spPr>
          <a:xfrm>
            <a:off x="2741716" y="2228671"/>
            <a:ext cx="6421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cap="small" dirty="0"/>
              <a:t>Taches effectuées</a:t>
            </a:r>
          </a:p>
        </p:txBody>
      </p:sp>
    </p:spTree>
    <p:extLst>
      <p:ext uri="{BB962C8B-B14F-4D97-AF65-F5344CB8AC3E}">
        <p14:creationId xmlns:p14="http://schemas.microsoft.com/office/powerpoint/2010/main" val="4403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C2563B2-6408-4FD9-A2F9-2BC61B50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0" y="1198331"/>
            <a:ext cx="10499562" cy="12763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90585" cy="1450757"/>
          </a:xfrm>
        </p:spPr>
        <p:txBody>
          <a:bodyPr/>
          <a:lstStyle/>
          <a:p>
            <a:r>
              <a:rPr lang="fr-FR" b="1" dirty="0"/>
              <a:t>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3</a:t>
            </a:fld>
            <a:endParaRPr lang="fr-FR" sz="3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1AA8F-F6E9-4821-BD34-44ED6D6C5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3" y="1582220"/>
            <a:ext cx="7669108" cy="495923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4493D9F-9B08-43D4-A011-80E1B5B504E4}"/>
              </a:ext>
            </a:extLst>
          </p:cNvPr>
          <p:cNvSpPr txBox="1"/>
          <p:nvPr/>
        </p:nvSpPr>
        <p:spPr>
          <a:xfrm>
            <a:off x="9339602" y="4005568"/>
            <a:ext cx="28757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au format SQL</a:t>
            </a:r>
          </a:p>
          <a:p>
            <a:r>
              <a:rPr lang="fr-FR" dirty="0"/>
              <a:t>Couche d’abstraction Python</a:t>
            </a:r>
          </a:p>
          <a:p>
            <a:r>
              <a:rPr lang="fr-FR" dirty="0"/>
              <a:t>Ajustement tables</a:t>
            </a:r>
          </a:p>
          <a:p>
            <a:r>
              <a:rPr lang="fr-FR" dirty="0"/>
              <a:t>Utilisateur MySQL</a:t>
            </a:r>
          </a:p>
          <a:p>
            <a:endParaRPr lang="fr-FR" dirty="0"/>
          </a:p>
          <a:p>
            <a:r>
              <a:rPr lang="fr-FR" dirty="0"/>
              <a:t>Couche de persistance JEE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8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00091 -0.10301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90585" cy="1450757"/>
          </a:xfrm>
        </p:spPr>
        <p:txBody>
          <a:bodyPr/>
          <a:lstStyle/>
          <a:p>
            <a:r>
              <a:rPr lang="fr-FR" b="1" dirty="0"/>
              <a:t>Structure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4</a:t>
            </a:fld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B1EB06-8B39-450B-BFA9-1BB95A163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97" y="1737360"/>
            <a:ext cx="6838950" cy="43624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799045-5770-4A48-915E-0B3B139BEC9C}"/>
              </a:ext>
            </a:extLst>
          </p:cNvPr>
          <p:cNvSpPr txBox="1"/>
          <p:nvPr/>
        </p:nvSpPr>
        <p:spPr>
          <a:xfrm>
            <a:off x="9624713" y="1871330"/>
            <a:ext cx="2152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  <a:p>
            <a:r>
              <a:rPr lang="fr-FR" dirty="0"/>
              <a:t>VM Ubuntu 16.04LTS</a:t>
            </a:r>
          </a:p>
          <a:p>
            <a:r>
              <a:rPr lang="fr-FR" dirty="0"/>
              <a:t>MySQL</a:t>
            </a:r>
          </a:p>
          <a:p>
            <a:r>
              <a:rPr lang="fr-FR" dirty="0" err="1"/>
              <a:t>WildFly</a:t>
            </a:r>
            <a:r>
              <a:rPr lang="fr-FR" dirty="0"/>
              <a:t> 10.0</a:t>
            </a:r>
          </a:p>
        </p:txBody>
      </p:sp>
    </p:spTree>
    <p:extLst>
      <p:ext uri="{BB962C8B-B14F-4D97-AF65-F5344CB8AC3E}">
        <p14:creationId xmlns:p14="http://schemas.microsoft.com/office/powerpoint/2010/main" val="30951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C2563B2-6408-4FD9-A2F9-2BC61B50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0" y="1198331"/>
            <a:ext cx="10499562" cy="12763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90585" cy="1450757"/>
          </a:xfrm>
        </p:spPr>
        <p:txBody>
          <a:bodyPr/>
          <a:lstStyle/>
          <a:p>
            <a:r>
              <a:rPr lang="fr-FR" dirty="0"/>
              <a:t>Réflexion </a:t>
            </a:r>
            <a:r>
              <a:rPr lang="fr-FR" b="1" dirty="0"/>
              <a:t>–  Structure pour les tests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5</a:t>
            </a:fld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30C52F-1475-4211-ACDE-D7264DB90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9" y="1952325"/>
            <a:ext cx="4058777" cy="450746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627E0A6-26C1-4EBE-A16D-CDD461A9F3BA}"/>
              </a:ext>
            </a:extLst>
          </p:cNvPr>
          <p:cNvSpPr txBox="1"/>
          <p:nvPr/>
        </p:nvSpPr>
        <p:spPr>
          <a:xfrm>
            <a:off x="8476396" y="1853705"/>
            <a:ext cx="3442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robot pour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automatisation du parcours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Envoi les résultats du parcours</a:t>
            </a:r>
          </a:p>
          <a:p>
            <a:endParaRPr lang="fr-FR" dirty="0"/>
          </a:p>
          <a:p>
            <a:r>
              <a:rPr lang="fr-FR" dirty="0"/>
              <a:t>Une Stack ELK (fonctionnel avec Django)</a:t>
            </a:r>
          </a:p>
          <a:p>
            <a:r>
              <a:rPr lang="fr-FR" dirty="0"/>
              <a:t>Ramasse, filtre, index, affiche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379276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2245 L 0.00013 -0.119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CE56029-5174-4DE5-8E07-43915447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0" y="1198331"/>
            <a:ext cx="10499562" cy="12763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90585" cy="1450757"/>
          </a:xfrm>
        </p:spPr>
        <p:txBody>
          <a:bodyPr/>
          <a:lstStyle/>
          <a:p>
            <a:r>
              <a:rPr lang="fr-FR" b="1" dirty="0" err="1"/>
              <a:t>Activities</a:t>
            </a:r>
            <a:r>
              <a:rPr lang="fr-FR" b="1" dirty="0"/>
              <a:t>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6</a:t>
            </a:fld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3AA014-FC45-4AB1-ACE1-22686034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637" y="2298889"/>
            <a:ext cx="7989870" cy="39451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5F65C6-811A-4A73-8D41-26A6AEBB1B3D}"/>
              </a:ext>
            </a:extLst>
          </p:cNvPr>
          <p:cNvSpPr/>
          <p:nvPr/>
        </p:nvSpPr>
        <p:spPr>
          <a:xfrm>
            <a:off x="1541124" y="2054831"/>
            <a:ext cx="5887092" cy="21062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190503-FE1E-4AC4-8547-C4C325335C87}"/>
              </a:ext>
            </a:extLst>
          </p:cNvPr>
          <p:cNvSpPr/>
          <p:nvPr/>
        </p:nvSpPr>
        <p:spPr>
          <a:xfrm>
            <a:off x="3092520" y="4271479"/>
            <a:ext cx="2866491" cy="21062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BAB6EF7-A7A9-4204-A91A-8AA613FAEF32}"/>
              </a:ext>
            </a:extLst>
          </p:cNvPr>
          <p:cNvCxnSpPr/>
          <p:nvPr/>
        </p:nvCxnSpPr>
        <p:spPr>
          <a:xfrm>
            <a:off x="5075434" y="3575239"/>
            <a:ext cx="0" cy="935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5D85944-647C-4BF1-9252-C5AA47F5CDB6}"/>
              </a:ext>
            </a:extLst>
          </p:cNvPr>
          <p:cNvCxnSpPr>
            <a:cxnSpLocks/>
          </p:cNvCxnSpPr>
          <p:nvPr/>
        </p:nvCxnSpPr>
        <p:spPr>
          <a:xfrm>
            <a:off x="5649075" y="3803921"/>
            <a:ext cx="535968" cy="809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018A87B-A818-4327-AEB1-9468F842AB57}"/>
              </a:ext>
            </a:extLst>
          </p:cNvPr>
          <p:cNvSpPr txBox="1"/>
          <p:nvPr/>
        </p:nvSpPr>
        <p:spPr>
          <a:xfrm>
            <a:off x="8917968" y="873529"/>
            <a:ext cx="2944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Réalisation des </a:t>
            </a:r>
            <a:r>
              <a:rPr lang="fr-FR" dirty="0" err="1"/>
              <a:t>activitées</a:t>
            </a:r>
            <a:endParaRPr lang="fr-FR" dirty="0"/>
          </a:p>
          <a:p>
            <a:r>
              <a:rPr lang="fr-FR" dirty="0" err="1"/>
              <a:t>GoogleMap</a:t>
            </a:r>
            <a:r>
              <a:rPr lang="fr-FR" dirty="0"/>
              <a:t> + Géolocalisation</a:t>
            </a:r>
          </a:p>
        </p:txBody>
      </p:sp>
    </p:spTree>
    <p:extLst>
      <p:ext uri="{BB962C8B-B14F-4D97-AF65-F5344CB8AC3E}">
        <p14:creationId xmlns:p14="http://schemas.microsoft.com/office/powerpoint/2010/main" val="27808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0026 -0.12269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C95727-98BB-4A40-8B98-36A7B4DB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7</a:t>
            </a:fld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C481CC-E450-4096-AAB0-5A81E9201DB1}"/>
              </a:ext>
            </a:extLst>
          </p:cNvPr>
          <p:cNvSpPr txBox="1"/>
          <p:nvPr/>
        </p:nvSpPr>
        <p:spPr>
          <a:xfrm>
            <a:off x="2844458" y="0"/>
            <a:ext cx="586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cap="small" dirty="0"/>
              <a:t>Taches en cours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77843B-9528-4A98-9E9C-0C65A5B54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40" y="1047963"/>
            <a:ext cx="2934160" cy="25913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9AF9429-2AB0-496B-AE2D-01545F8DFCD1}"/>
              </a:ext>
            </a:extLst>
          </p:cNvPr>
          <p:cNvSpPr txBox="1"/>
          <p:nvPr/>
        </p:nvSpPr>
        <p:spPr>
          <a:xfrm>
            <a:off x="760289" y="1881990"/>
            <a:ext cx="65741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Liaison à la base de données (code existant, juste à implémenter)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Mise en place d’</a:t>
            </a:r>
            <a:r>
              <a:rPr lang="fr-FR" dirty="0" err="1"/>
              <a:t>OpenCV</a:t>
            </a:r>
            <a:r>
              <a:rPr lang="fr-FR" dirty="0"/>
              <a:t> (phase de test)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Finition de la </a:t>
            </a:r>
            <a:r>
              <a:rPr lang="fr-FR" dirty="0" err="1"/>
              <a:t>GoogleMAP</a:t>
            </a:r>
            <a:endParaRPr lang="fr-F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dirty="0"/>
              <a:t>Mise au propre de la documentation actuelle pour les cours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86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 retard ? </a:t>
            </a:r>
            <a:r>
              <a:rPr lang="fr-FR" dirty="0"/>
              <a:t>Un peu mais ça va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8</a:t>
            </a:fld>
            <a:endParaRPr lang="fr-FR" sz="3200" dirty="0"/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8F838B3D-F4A9-41DE-99C7-844617BA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56" y="3246437"/>
            <a:ext cx="1800032" cy="3651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Voir MS Project</a:t>
            </a:r>
          </a:p>
        </p:txBody>
      </p:sp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B36C21B8-4C2F-41A6-96AF-2B60C068F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04150"/>
              </p:ext>
            </p:extLst>
          </p:nvPr>
        </p:nvGraphicFramePr>
        <p:xfrm>
          <a:off x="5669280" y="304323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roject" showAsIcon="1" r:id="rId3" imgW="914400" imgH="771480" progId="MSProject.Project.9">
                  <p:link updateAutomatic="1"/>
                </p:oleObj>
              </mc:Choice>
              <mc:Fallback>
                <p:oleObj name="Project" showAsIcon="1" r:id="rId3" imgW="914400" imgH="771480" progId="MSProject.Project.9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9280" y="304323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9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</a:t>
            </a:r>
            <a:r>
              <a:rPr lang="fr-FR" b="1" dirty="0"/>
              <a:t>– Avec quels outils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9</a:t>
            </a:fld>
            <a:endParaRPr lang="fr-FR" sz="3200" dirty="0"/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BB898DB8-4142-4C95-A35C-86B059E9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43898" cy="4023360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Schéma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UML - </a:t>
            </a:r>
            <a:r>
              <a:rPr lang="fr-FR" dirty="0" err="1"/>
              <a:t>StarUML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Wireframe -  </a:t>
            </a:r>
            <a:r>
              <a:rPr lang="fr-FR" dirty="0" err="1"/>
              <a:t>Mockups</a:t>
            </a:r>
            <a:endParaRPr lang="fr-FR" dirty="0"/>
          </a:p>
          <a:p>
            <a:pPr marL="0" indent="0">
              <a:buNone/>
            </a:pPr>
            <a:r>
              <a:rPr lang="fr-FR" b="1" u="sng" dirty="0"/>
              <a:t>Développement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Codage JAVA - 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Codage </a:t>
            </a:r>
            <a:r>
              <a:rPr lang="fr-FR" dirty="0" err="1"/>
              <a:t>Back-end</a:t>
            </a:r>
            <a:r>
              <a:rPr lang="fr-FR" dirty="0"/>
              <a:t> -  </a:t>
            </a:r>
            <a:r>
              <a:rPr lang="fr-FR" dirty="0" err="1"/>
              <a:t>netbeans</a:t>
            </a:r>
            <a:endParaRPr lang="fr-FR" dirty="0"/>
          </a:p>
          <a:p>
            <a:pPr marL="0" indent="0">
              <a:buNone/>
            </a:pPr>
            <a:r>
              <a:rPr lang="fr-FR" b="1" u="sng" dirty="0"/>
              <a:t>Images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Montage - Photoshop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521953-D4F0-4A3E-B21D-CCF12E0B7340}"/>
              </a:ext>
            </a:extLst>
          </p:cNvPr>
          <p:cNvSpPr txBox="1">
            <a:spLocks/>
          </p:cNvSpPr>
          <p:nvPr/>
        </p:nvSpPr>
        <p:spPr>
          <a:xfrm>
            <a:off x="5876819" y="1862275"/>
            <a:ext cx="5217902" cy="3767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b="1" u="sng" dirty="0"/>
              <a:t>Gestion de projet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Versionning</a:t>
            </a:r>
            <a:r>
              <a:rPr lang="fr-FR" dirty="0"/>
              <a:t> – 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chemeClr val="accent1"/>
                </a:solidFill>
                <a:hlinkClick r:id="rId2"/>
              </a:rPr>
              <a:t>https://github.com/IT2SF/Hit-Projet-17-18</a:t>
            </a:r>
            <a:endParaRPr lang="fr-FR" b="1" u="sng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Agile – Trello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chemeClr val="accent1"/>
                </a:solidFill>
              </a:rPr>
              <a:t>https://trello.com/hitprojet1718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Planning – MS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Communication – Messenger/Slack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62D8BD-4567-4CA2-BD93-4B83D5E6F55B}"/>
              </a:ext>
            </a:extLst>
          </p:cNvPr>
          <p:cNvSpPr txBox="1"/>
          <p:nvPr/>
        </p:nvSpPr>
        <p:spPr>
          <a:xfrm>
            <a:off x="6313083" y="5873205"/>
            <a:ext cx="598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en commun du groupe chaque Vendredi</a:t>
            </a:r>
          </a:p>
        </p:txBody>
      </p:sp>
    </p:spTree>
    <p:extLst>
      <p:ext uri="{BB962C8B-B14F-4D97-AF65-F5344CB8AC3E}">
        <p14:creationId xmlns:p14="http://schemas.microsoft.com/office/powerpoint/2010/main" val="42324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216</Words>
  <Application>Microsoft Office PowerPoint</Application>
  <PresentationFormat>Grand écran</PresentationFormat>
  <Paragraphs>63</Paragraphs>
  <Slides>9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Liens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Rétrospective</vt:lpstr>
      <vt:lpstr>file:///C:\Users\miche\Desktop\Hitema\Projet%202017-2018\Gestion%20de%20projet\GANTT_Formation_V2.mpp</vt:lpstr>
      <vt:lpstr>Android Learning Smart-Receipt</vt:lpstr>
      <vt:lpstr>Présentation PowerPoint</vt:lpstr>
      <vt:lpstr>Base de données</vt:lpstr>
      <vt:lpstr>Structure</vt:lpstr>
      <vt:lpstr>Réflexion –  Structure pour les tests</vt:lpstr>
      <vt:lpstr>Activities Utilisateur</vt:lpstr>
      <vt:lpstr>Présentation PowerPoint</vt:lpstr>
      <vt:lpstr>En retard ? Un peu mais ça va</vt:lpstr>
      <vt:lpstr>Réalisation – Avec quels outils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Learning</dc:title>
  <dc:creator>michel guillaume--foucaud</dc:creator>
  <cp:lastModifiedBy>michel guillaume--foucaud</cp:lastModifiedBy>
  <cp:revision>39</cp:revision>
  <dcterms:created xsi:type="dcterms:W3CDTF">2017-11-02T08:13:11Z</dcterms:created>
  <dcterms:modified xsi:type="dcterms:W3CDTF">2017-12-21T01:28:16Z</dcterms:modified>
</cp:coreProperties>
</file>