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9" autoAdjust="0"/>
  </p:normalViewPr>
  <p:slideViewPr>
    <p:cSldViewPr snapToGrid="0">
      <p:cViewPr varScale="1">
        <p:scale>
          <a:sx n="93" d="100"/>
          <a:sy n="93" d="100"/>
        </p:scale>
        <p:origin x="123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0D7B9-DCF8-4BEB-BAB0-E849A2F374FF}" type="datetimeFigureOut">
              <a:rPr lang="fr-FR" smtClean="0"/>
              <a:t>02/11/2017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D3982-8EBB-4509-89E7-E51D6D4BD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represents a large market share in France (70% of smartphone) </a:t>
            </a:r>
          </a:p>
          <a:p>
            <a:endParaRPr lang="en-US" dirty="0"/>
          </a:p>
          <a:p>
            <a:r>
              <a:rPr lang="en-US" dirty="0"/>
              <a:t>companies search to be present on all possible media to increase their visibility and be closer to the users (always in their pockets).</a:t>
            </a:r>
          </a:p>
          <a:p>
            <a:endParaRPr lang="en-US" dirty="0"/>
          </a:p>
          <a:p>
            <a:r>
              <a:rPr lang="en-US" dirty="0"/>
              <a:t> Android learning has become very important for a development learning center.</a:t>
            </a:r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Thirty</a:t>
            </a:r>
            <a:r>
              <a:rPr lang="fr-FR" dirty="0"/>
              <a:t>-five </a:t>
            </a:r>
            <a:r>
              <a:rPr lang="en-US" noProof="0" dirty="0"/>
              <a:t>thousand</a:t>
            </a:r>
            <a:r>
              <a:rPr lang="fr-FR" dirty="0"/>
              <a:t> euros and </a:t>
            </a:r>
            <a:r>
              <a:rPr lang="fr-FR" dirty="0" err="1"/>
              <a:t>Sixty</a:t>
            </a:r>
            <a:r>
              <a:rPr lang="fr-FR" dirty="0"/>
              <a:t>-five </a:t>
            </a:r>
            <a:r>
              <a:rPr lang="en-US" noProof="0" dirty="0"/>
              <a:t>thousand</a:t>
            </a:r>
            <a:r>
              <a:rPr lang="fr-FR" dirty="0"/>
              <a:t> euros per </a:t>
            </a:r>
            <a:r>
              <a:rPr lang="fr-FR" dirty="0" err="1"/>
              <a:t>years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7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3869-B9DC-422D-B43A-B0DD99D67A10}" type="datetime1">
              <a:rPr lang="fr-FR" smtClean="0"/>
              <a:t>02/11/2017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2AD-768F-44DF-992F-A4AE7926B835}" type="datetime1">
              <a:rPr lang="fr-FR" smtClean="0"/>
              <a:t>02/11/2017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C9A-267C-4B85-B9C9-66E3897E8A31}" type="datetime1">
              <a:rPr lang="fr-FR" smtClean="0"/>
              <a:t>02/11/2017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DB8D-1D47-46CA-8C45-AA34CAFA6082}" type="datetime1">
              <a:rPr lang="fr-FR" smtClean="0"/>
              <a:t>02/11/2017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8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6F8-1B2A-4FF4-9EF6-5CA8CA7EFFB0}" type="datetime1">
              <a:rPr lang="fr-FR" smtClean="0"/>
              <a:t>02/11/2017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4AFB-3C73-40CF-B949-7C94339F1FFB}" type="datetime1">
              <a:rPr lang="fr-FR" smtClean="0"/>
              <a:t>02/11/2017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52B0-0B8E-49A7-BF39-72A70695E102}" type="datetime1">
              <a:rPr lang="fr-FR" smtClean="0"/>
              <a:t>02/11/2017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D10-6348-43A6-BD7B-94C60CB3CEA8}" type="datetime1">
              <a:rPr lang="fr-FR" smtClean="0"/>
              <a:t>02/11/2017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0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9A88-19D1-4032-A85D-A89562A8440F}" type="datetime1">
              <a:rPr lang="fr-FR" smtClean="0"/>
              <a:t>02/11/2017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8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D92258-3DB6-42D4-894D-3AB6C5AF20B5}" type="datetime1">
              <a:rPr lang="fr-FR" smtClean="0"/>
              <a:t>02/11/2017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E725-7213-4B26-9649-AB767CD00F53}" type="datetime1">
              <a:rPr lang="fr-FR" smtClean="0"/>
              <a:t>02/11/2017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F408F-7460-45F4-A2B8-94C973BE78E9}" type="datetime1">
              <a:rPr lang="fr-FR" smtClean="0"/>
              <a:t>02/11/2017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1C3F-5C3A-4654-BBC3-5A19F09F6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Android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5FCCFA-936D-4884-B66D-92F4009E1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Céline ROCCHI </a:t>
            </a:r>
          </a:p>
          <a:p>
            <a:r>
              <a:rPr lang="fr-FR" dirty="0"/>
              <a:t>Michel GUILLAUME--FOUCAUD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31102D-0B17-4221-B233-2FBF9476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1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398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93AA-3A18-4BDF-9628-1EAA4BD2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6786" cy="4023360"/>
          </a:xfrm>
        </p:spPr>
        <p:txBody>
          <a:bodyPr>
            <a:normAutofit/>
          </a:bodyPr>
          <a:lstStyle/>
          <a:p>
            <a:pPr lvl="0"/>
            <a:r>
              <a:rPr lang="fr-FR" u="sng" dirty="0"/>
              <a:t>Legal </a:t>
            </a:r>
            <a:r>
              <a:rPr lang="fr-FR" u="sng" dirty="0" err="1"/>
              <a:t>status</a:t>
            </a:r>
            <a:r>
              <a:rPr lang="fr-FR" u="sng" dirty="0"/>
              <a:t> :</a:t>
            </a:r>
            <a:r>
              <a:rPr lang="fr-FR" dirty="0"/>
              <a:t> LLC - </a:t>
            </a:r>
            <a:r>
              <a:rPr lang="fr-FR" i="1" dirty="0"/>
              <a:t> Limited </a:t>
            </a:r>
            <a:r>
              <a:rPr lang="fr-FR" i="1" dirty="0" err="1"/>
              <a:t>Liability</a:t>
            </a:r>
            <a:r>
              <a:rPr lang="fr-FR" i="1" dirty="0"/>
              <a:t> </a:t>
            </a:r>
            <a:r>
              <a:rPr lang="fr-FR" i="1" dirty="0" err="1"/>
              <a:t>Company</a:t>
            </a:r>
            <a:r>
              <a:rPr lang="fr-FR" i="1" dirty="0"/>
              <a:t>.</a:t>
            </a:r>
            <a:endParaRPr lang="fr-FR" dirty="0"/>
          </a:p>
          <a:p>
            <a:pPr lvl="0"/>
            <a:r>
              <a:rPr lang="fr-FR" u="sng" dirty="0" err="1"/>
              <a:t>Workforce</a:t>
            </a:r>
            <a:r>
              <a:rPr lang="fr-FR" u="sng" dirty="0"/>
              <a:t> :</a:t>
            </a:r>
            <a:r>
              <a:rPr lang="fr-FR" dirty="0"/>
              <a:t> 2</a:t>
            </a:r>
          </a:p>
          <a:p>
            <a:pPr lvl="0"/>
            <a:r>
              <a:rPr lang="fr-FR" u="sng" dirty="0"/>
              <a:t>Fonds :</a:t>
            </a:r>
            <a:r>
              <a:rPr lang="fr-FR" dirty="0"/>
              <a:t> 28 500 €</a:t>
            </a:r>
          </a:p>
          <a:p>
            <a:pPr lvl="0"/>
            <a:r>
              <a:rPr lang="fr-FR" u="sng" dirty="0"/>
              <a:t>SIRET </a:t>
            </a:r>
            <a:r>
              <a:rPr lang="fr-FR" u="sng" dirty="0" err="1"/>
              <a:t>number</a:t>
            </a:r>
            <a:r>
              <a:rPr lang="fr-FR" u="sng" dirty="0"/>
              <a:t> :</a:t>
            </a:r>
            <a:r>
              <a:rPr lang="fr-FR" dirty="0"/>
              <a:t> 589621478 53695</a:t>
            </a:r>
          </a:p>
          <a:p>
            <a:pPr lvl="0"/>
            <a:r>
              <a:rPr lang="en-US" u="sng" dirty="0"/>
              <a:t>Opening</a:t>
            </a:r>
            <a:r>
              <a:rPr lang="fr-FR" u="sng" dirty="0"/>
              <a:t> :</a:t>
            </a:r>
            <a:r>
              <a:rPr lang="fr-FR" dirty="0"/>
              <a:t> 01/10/2010</a:t>
            </a:r>
          </a:p>
          <a:p>
            <a:pPr lvl="0"/>
            <a:r>
              <a:rPr lang="fr-FR" u="sng" dirty="0"/>
              <a:t>Code APE :</a:t>
            </a:r>
            <a:r>
              <a:rPr lang="fr-FR" dirty="0"/>
              <a:t> 8542Z – </a:t>
            </a:r>
            <a:r>
              <a:rPr lang="en-US" dirty="0"/>
              <a:t>Higher</a:t>
            </a:r>
            <a:r>
              <a:rPr lang="fr-FR" dirty="0"/>
              <a:t> Education</a:t>
            </a:r>
          </a:p>
          <a:p>
            <a:r>
              <a:rPr lang="fr-FR" u="sng" dirty="0"/>
              <a:t>Area of Work : </a:t>
            </a:r>
            <a:r>
              <a:rPr lang="en-US" dirty="0"/>
              <a:t>Technical</a:t>
            </a:r>
            <a:r>
              <a:rPr lang="fr-FR" dirty="0"/>
              <a:t> Education For</a:t>
            </a:r>
          </a:p>
          <a:p>
            <a:r>
              <a:rPr lang="fr-FR" dirty="0"/>
              <a:t>Software </a:t>
            </a:r>
            <a:r>
              <a:rPr lang="en-US" dirty="0"/>
              <a:t>development</a:t>
            </a:r>
            <a:r>
              <a:rPr lang="fr-FR" dirty="0"/>
              <a:t> </a:t>
            </a:r>
            <a:r>
              <a:rPr lang="en-US" dirty="0"/>
              <a:t>Degree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2</a:t>
            </a:fld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7F54A2-B40C-4D28-BAB0-0F485C90F7BC}"/>
              </a:ext>
            </a:extLst>
          </p:cNvPr>
          <p:cNvSpPr txBox="1"/>
          <p:nvPr/>
        </p:nvSpPr>
        <p:spPr>
          <a:xfrm>
            <a:off x="6560598" y="1828800"/>
            <a:ext cx="4651885" cy="292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u="sng" dirty="0"/>
              <a:t>Head Office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48 rues Camille-Desmoulins 92130, Issy-les-Moulineaux, France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 : 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Céline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Rocchi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Michel Guillaume—Foucaud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Telephone number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+33 (0)1 51 93 XX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Fax </a:t>
            </a:r>
            <a:r>
              <a:rPr lang="fr-FR" sz="20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+33 (0)1 51 93 XX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2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 Learning </a:t>
            </a:r>
            <a:r>
              <a:rPr lang="fr-FR" b="1" dirty="0"/>
              <a:t>- </a:t>
            </a:r>
            <a:r>
              <a:rPr lang="fr-FR" b="1" dirty="0" err="1"/>
              <a:t>Why</a:t>
            </a:r>
            <a:r>
              <a:rPr lang="fr-FR" b="1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93AA-3A18-4BDF-9628-1EAA4BD2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924" y="2596280"/>
            <a:ext cx="8529559" cy="1914075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Is the Operating System of 70% of Smartphone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Is easy programmable with JAVA or C++ language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An Android Developer earn between 35 000 and 65 000 € per years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3</a:t>
            </a:fld>
            <a:endParaRPr lang="fr-FR" sz="3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B66F6A4-BE51-48F6-B7BC-80ECDD28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5" y="2762207"/>
            <a:ext cx="2109626" cy="15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9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 Learning </a:t>
            </a:r>
            <a:r>
              <a:rPr lang="fr-FR" b="1" dirty="0"/>
              <a:t>– How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93AA-3A18-4BDF-9628-1EAA4BD2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The learning subject is an application which scan receipt and exploit all information like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Date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Market Address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List of products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Prices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Taxe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knowing</a:t>
            </a:r>
            <a:r>
              <a:rPr lang="fr-FR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consumption</a:t>
            </a:r>
            <a:r>
              <a:rPr lang="fr-FR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behavior</a:t>
            </a:r>
            <a:r>
              <a:rPr lang="fr-FR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fr-FR" u="sng" dirty="0" err="1">
                <a:solidFill>
                  <a:schemeClr val="tx1"/>
                </a:solidFill>
                <a:latin typeface="Arial" panose="020B0604020202020204" pitchFamily="34" charset="0"/>
              </a:rPr>
              <a:t>prupose</a:t>
            </a:r>
            <a:r>
              <a:rPr lang="fr-FR" altLang="fr-FR" u="sng" dirty="0">
                <a:solidFill>
                  <a:schemeClr val="tx1"/>
                </a:solidFill>
                <a:latin typeface="Arial" panose="020B0604020202020204" pitchFamily="34" charset="0"/>
              </a:rPr>
              <a:t> services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Alert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with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by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frequences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buying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Shopping list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Price comparator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fr-FR" dirty="0">
                <a:solidFill>
                  <a:schemeClr val="tx1"/>
                </a:solidFill>
                <a:latin typeface="Arial" panose="020B0604020202020204" pitchFamily="34" charset="0"/>
              </a:rPr>
              <a:t>Consumption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4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969699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165</Words>
  <Application>Microsoft Office PowerPoint</Application>
  <PresentationFormat>Grand écran</PresentationFormat>
  <Paragraphs>48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Android Learning</vt:lpstr>
      <vt:lpstr>Company</vt:lpstr>
      <vt:lpstr>Android Learning - Why ?</vt:lpstr>
      <vt:lpstr>Android Learning – How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Learning</dc:title>
  <dc:creator>michel guillaume--foucaud</dc:creator>
  <cp:lastModifiedBy>michel guillaume--foucaud</cp:lastModifiedBy>
  <cp:revision>14</cp:revision>
  <dcterms:created xsi:type="dcterms:W3CDTF">2017-11-02T08:13:11Z</dcterms:created>
  <dcterms:modified xsi:type="dcterms:W3CDTF">2017-11-02T09:18:41Z</dcterms:modified>
</cp:coreProperties>
</file>