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1945C5-D6C2-4483-99EC-FF67CEBF80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AmazingMart4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0D7AAA-9CD2-4F9C-B678-7C3A8D91B1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2/21/23 4:59:36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d Sales" id="10" name="slide10">
            <a:extLst>
              <a:ext uri="{FF2B5EF4-FFF2-40B4-BE49-F238E27FC236}">
                <a16:creationId xmlns:a16="http://schemas.microsoft.com/office/drawing/2014/main" id="{02E1BE30-0ADE-4431-8017-DD6544BF71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85737"/>
            <a:ext cx="10696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Fulfillment Bar" id="11" name="slide11">
            <a:extLst>
              <a:ext uri="{FF2B5EF4-FFF2-40B4-BE49-F238E27FC236}">
                <a16:creationId xmlns:a16="http://schemas.microsoft.com/office/drawing/2014/main" id="{C01417AC-D617-42D1-8BD2-4962091937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321"/>
            <a:ext cx="12192000" cy="64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rea Chart" id="12" name="slide12">
            <a:extLst>
              <a:ext uri="{FF2B5EF4-FFF2-40B4-BE49-F238E27FC236}">
                <a16:creationId xmlns:a16="http://schemas.microsoft.com/office/drawing/2014/main" id="{26D2A35C-1D53-4EBA-B603-F714DFDA59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85737"/>
            <a:ext cx="10696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Fulfillment Area Chart" id="13" name="slide13">
            <a:extLst>
              <a:ext uri="{FF2B5EF4-FFF2-40B4-BE49-F238E27FC236}">
                <a16:creationId xmlns:a16="http://schemas.microsoft.com/office/drawing/2014/main" id="{71BFBE5F-1854-41BC-BCF2-3A60433793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321"/>
            <a:ext cx="12192000" cy="64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14" name="slide14">
            <a:extLst>
              <a:ext uri="{FF2B5EF4-FFF2-40B4-BE49-F238E27FC236}">
                <a16:creationId xmlns:a16="http://schemas.microsoft.com/office/drawing/2014/main" id="{7593A319-4DA1-4A9A-88F6-A0054BE548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rea Chart" id="15" name="slide15">
            <a:extLst>
              <a:ext uri="{FF2B5EF4-FFF2-40B4-BE49-F238E27FC236}">
                <a16:creationId xmlns:a16="http://schemas.microsoft.com/office/drawing/2014/main" id="{D8A69C7B-DAFA-4451-85AA-653B39A294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85737"/>
            <a:ext cx="10696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nsity Map" id="2" name="slide2">
            <a:extLst>
              <a:ext uri="{FF2B5EF4-FFF2-40B4-BE49-F238E27FC236}">
                <a16:creationId xmlns:a16="http://schemas.microsoft.com/office/drawing/2014/main" id="{7BC503FB-D473-47C9-A83D-A1917435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85737"/>
            <a:ext cx="107918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erarchical Map" id="3" name="slide3">
            <a:extLst>
              <a:ext uri="{FF2B5EF4-FFF2-40B4-BE49-F238E27FC236}">
                <a16:creationId xmlns:a16="http://schemas.microsoft.com/office/drawing/2014/main" id="{EE102092-C8EC-40A4-9DFE-2CCF3CB7E8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85737"/>
            <a:ext cx="121348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erarchical Dual Map" id="4" name="slide4">
            <a:extLst>
              <a:ext uri="{FF2B5EF4-FFF2-40B4-BE49-F238E27FC236}">
                <a16:creationId xmlns:a16="http://schemas.microsoft.com/office/drawing/2014/main" id="{164A64DD-D437-495D-BEFA-8C88565142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3812"/>
            <a:ext cx="106108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D Sales Map" id="5" name="slide5">
            <a:extLst>
              <a:ext uri="{FF2B5EF4-FFF2-40B4-BE49-F238E27FC236}">
                <a16:creationId xmlns:a16="http://schemas.microsoft.com/office/drawing/2014/main" id="{446ADE8E-3673-44BA-BA00-D02E6C7B5F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18" y="0"/>
            <a:ext cx="10418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ut Chart" id="6" name="slide6">
            <a:extLst>
              <a:ext uri="{FF2B5EF4-FFF2-40B4-BE49-F238E27FC236}">
                <a16:creationId xmlns:a16="http://schemas.microsoft.com/office/drawing/2014/main" id="{73F546BE-FB76-4163-86FB-F3CFF35170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98" y="0"/>
            <a:ext cx="3399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-Donut KPI" id="7" name="slide7">
            <a:extLst>
              <a:ext uri="{FF2B5EF4-FFF2-40B4-BE49-F238E27FC236}">
                <a16:creationId xmlns:a16="http://schemas.microsoft.com/office/drawing/2014/main" id="{30ADF870-C794-46C5-9357-EF5B68A3F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04775"/>
            <a:ext cx="106965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eto Chart" id="8" name="slide8">
            <a:extLst>
              <a:ext uri="{FF2B5EF4-FFF2-40B4-BE49-F238E27FC236}">
                <a16:creationId xmlns:a16="http://schemas.microsoft.com/office/drawing/2014/main" id="{16AC2533-9A65-48D9-B897-20BF9482D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5737"/>
            <a:ext cx="118872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Full Chart" id="9" name="slide9">
            <a:extLst>
              <a:ext uri="{FF2B5EF4-FFF2-40B4-BE49-F238E27FC236}">
                <a16:creationId xmlns:a16="http://schemas.microsoft.com/office/drawing/2014/main" id="{A676BB77-602E-4EAB-B0B3-C1EF9A6DAE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85737"/>
            <a:ext cx="106870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2023-02-22T00:59:36Z</dcterms:created>
  <dcterms:modified xsi:type="dcterms:W3CDTF">2023-02-22T00:59:36Z</dcterms:modified>
</cp:coreProperties>
</file>