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D92398D-C13B-4ED9-9699-CD84FC9E5E2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UK Bank Customer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E9BBB63-7605-4919-AD62-027AE499F1C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2/23/23 2:55:57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lance Bin" id="10" name="slide10">
            <a:extLst>
              <a:ext uri="{FF2B5EF4-FFF2-40B4-BE49-F238E27FC236}">
                <a16:creationId xmlns:a16="http://schemas.microsoft.com/office/drawing/2014/main" id="{EAA4C086-CBC1-4F62-BDF6-9323546D010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04" y="0"/>
            <a:ext cx="5057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ustomer in Each Region" id="11" name="slide11">
            <a:extLst>
              <a:ext uri="{FF2B5EF4-FFF2-40B4-BE49-F238E27FC236}">
                <a16:creationId xmlns:a16="http://schemas.microsoft.com/office/drawing/2014/main" id="{EB947A82-3F10-4A38-9F08-A7D6E2EE93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0366"/>
            <a:ext cx="12192000" cy="51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ustomer Index" id="12" name="slide12">
            <a:extLst>
              <a:ext uri="{FF2B5EF4-FFF2-40B4-BE49-F238E27FC236}">
                <a16:creationId xmlns:a16="http://schemas.microsoft.com/office/drawing/2014/main" id="{3795E16E-E20B-4A00-8006-0EAB73C567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5" y="2709862"/>
            <a:ext cx="30670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et Button" id="13" name="slide13">
            <a:extLst>
              <a:ext uri="{FF2B5EF4-FFF2-40B4-BE49-F238E27FC236}">
                <a16:creationId xmlns:a16="http://schemas.microsoft.com/office/drawing/2014/main" id="{7B72B50F-02A8-4E95-9B2C-8EDDD1A9842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962150"/>
            <a:ext cx="571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14" name="slide14">
            <a:extLst>
              <a:ext uri="{FF2B5EF4-FFF2-40B4-BE49-F238E27FC236}">
                <a16:creationId xmlns:a16="http://schemas.microsoft.com/office/drawing/2014/main" id="{B54578A2-A7C5-4046-A6CD-D7E328939F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84" y="0"/>
            <a:ext cx="8294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K Bank Customer Story1" id="15" name="slide15">
            <a:extLst>
              <a:ext uri="{FF2B5EF4-FFF2-40B4-BE49-F238E27FC236}">
                <a16:creationId xmlns:a16="http://schemas.microsoft.com/office/drawing/2014/main" id="{7C24254B-4DF2-4C56-8B6D-2C601A26904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84" y="0"/>
            <a:ext cx="8294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K Bank Customer Story2" id="16" name="slide16">
            <a:extLst>
              <a:ext uri="{FF2B5EF4-FFF2-40B4-BE49-F238E27FC236}">
                <a16:creationId xmlns:a16="http://schemas.microsoft.com/office/drawing/2014/main" id="{44C5E13B-895B-470C-B996-EB501AF86CE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84" y="0"/>
            <a:ext cx="8294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K Bank Customer Story3" id="17" name="slide17">
            <a:extLst>
              <a:ext uri="{FF2B5EF4-FFF2-40B4-BE49-F238E27FC236}">
                <a16:creationId xmlns:a16="http://schemas.microsoft.com/office/drawing/2014/main" id="{5D4B3649-16E7-433F-B35C-7A2A4F33F58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84" y="0"/>
            <a:ext cx="8294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K Bank Customer Story4" id="18" name="slide18">
            <a:extLst>
              <a:ext uri="{FF2B5EF4-FFF2-40B4-BE49-F238E27FC236}">
                <a16:creationId xmlns:a16="http://schemas.microsoft.com/office/drawing/2014/main" id="{009DCA62-E000-4143-BD40-60B5C73D5D8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84" y="0"/>
            <a:ext cx="8294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2" name="slide2">
            <a:extLst>
              <a:ext uri="{FF2B5EF4-FFF2-40B4-BE49-F238E27FC236}">
                <a16:creationId xmlns:a16="http://schemas.microsoft.com/office/drawing/2014/main" id="{8FB087A6-BB1D-46F7-BF16-A235A114A4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52387"/>
            <a:ext cx="982027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" id="3" name="slide3">
            <a:extLst>
              <a:ext uri="{FF2B5EF4-FFF2-40B4-BE49-F238E27FC236}">
                <a16:creationId xmlns:a16="http://schemas.microsoft.com/office/drawing/2014/main" id="{E3B266C0-6CC8-4145-9FCB-40BDD71436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" y="128587"/>
            <a:ext cx="98964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Bin" id="4" name="slide4">
            <a:extLst>
              <a:ext uri="{FF2B5EF4-FFF2-40B4-BE49-F238E27FC236}">
                <a16:creationId xmlns:a16="http://schemas.microsoft.com/office/drawing/2014/main" id="{D58EC2A5-4ABC-4486-B08E-C52BF6D712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025" y="0"/>
            <a:ext cx="3729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Bar" id="5" name="slide5">
            <a:extLst>
              <a:ext uri="{FF2B5EF4-FFF2-40B4-BE49-F238E27FC236}">
                <a16:creationId xmlns:a16="http://schemas.microsoft.com/office/drawing/2014/main" id="{DE1904A7-6B07-4D86-B2A9-3DA91B187E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55" y="0"/>
            <a:ext cx="883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Pie" id="6" name="slide6">
            <a:extLst>
              <a:ext uri="{FF2B5EF4-FFF2-40B4-BE49-F238E27FC236}">
                <a16:creationId xmlns:a16="http://schemas.microsoft.com/office/drawing/2014/main" id="{8FC1DF34-926B-47A4-B0B8-28293488BC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524000"/>
            <a:ext cx="2952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Shape" id="7" name="slide7">
            <a:extLst>
              <a:ext uri="{FF2B5EF4-FFF2-40B4-BE49-F238E27FC236}">
                <a16:creationId xmlns:a16="http://schemas.microsoft.com/office/drawing/2014/main" id="{99E5845B-3ACD-46D8-A422-CC7F9E5A03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57200"/>
            <a:ext cx="975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 Distribution" id="8" name="slide8">
            <a:extLst>
              <a:ext uri="{FF2B5EF4-FFF2-40B4-BE49-F238E27FC236}">
                <a16:creationId xmlns:a16="http://schemas.microsoft.com/office/drawing/2014/main" id="{EA0710F8-81DF-4C2D-9431-BEB2D87815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2" y="757237"/>
            <a:ext cx="77247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&amp;amp; Pattern" id="9" name="slide9">
            <a:extLst>
              <a:ext uri="{FF2B5EF4-FFF2-40B4-BE49-F238E27FC236}">
                <a16:creationId xmlns:a16="http://schemas.microsoft.com/office/drawing/2014/main" id="{8A05EE89-1C3E-4BF2-A105-63E80A5B9B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85737"/>
            <a:ext cx="98488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2023-02-23T22:56:05Z</dcterms:created>
  <dcterms:modified xsi:type="dcterms:W3CDTF">2023-02-23T22:56:05Z</dcterms:modified>
</cp:coreProperties>
</file>