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A7F93B-0A02-4E5A-AE79-11AAC7823E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 Census2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C78546-DB7D-44AB-81C9-5CFF5E3853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3/4/23 5:19:37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Changes Animation" id="2" name="slide2">
            <a:extLst>
              <a:ext uri="{FF2B5EF4-FFF2-40B4-BE49-F238E27FC236}">
                <a16:creationId xmlns:a16="http://schemas.microsoft.com/office/drawing/2014/main" id="{880418C3-B784-45F6-8310-370B21BD3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87" y="0"/>
            <a:ext cx="21532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Claster" id="3" name="slide3">
            <a:extLst>
              <a:ext uri="{FF2B5EF4-FFF2-40B4-BE49-F238E27FC236}">
                <a16:creationId xmlns:a16="http://schemas.microsoft.com/office/drawing/2014/main" id="{18A47B25-2CA3-408D-BBB3-42A313A6C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04775"/>
            <a:ext cx="72675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Claster + Fertility" id="4" name="slide4">
            <a:extLst>
              <a:ext uri="{FF2B5EF4-FFF2-40B4-BE49-F238E27FC236}">
                <a16:creationId xmlns:a16="http://schemas.microsoft.com/office/drawing/2014/main" id="{579206F6-6946-4B1B-BFE0-002D7C86C2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23812"/>
            <a:ext cx="72675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rtility Claster" id="5" name="slide5">
            <a:extLst>
              <a:ext uri="{FF2B5EF4-FFF2-40B4-BE49-F238E27FC236}">
                <a16:creationId xmlns:a16="http://schemas.microsoft.com/office/drawing/2014/main" id="{4BCFFBC7-4978-4DEE-BFC4-D7460B377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47625"/>
            <a:ext cx="73818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Trend" id="6" name="slide6">
            <a:extLst>
              <a:ext uri="{FF2B5EF4-FFF2-40B4-BE49-F238E27FC236}">
                <a16:creationId xmlns:a16="http://schemas.microsoft.com/office/drawing/2014/main" id="{72ED4546-30C6-4507-847F-0FDB07583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7625"/>
            <a:ext cx="105537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Text" id="7" name="slide7">
            <a:extLst>
              <a:ext uri="{FF2B5EF4-FFF2-40B4-BE49-F238E27FC236}">
                <a16:creationId xmlns:a16="http://schemas.microsoft.com/office/drawing/2014/main" id="{E5DC0693-9EE7-4136-B990-857E52BB7B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95" y="0"/>
            <a:ext cx="1846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 Box Plot" id="8" name="slide8">
            <a:extLst>
              <a:ext uri="{FF2B5EF4-FFF2-40B4-BE49-F238E27FC236}">
                <a16:creationId xmlns:a16="http://schemas.microsoft.com/office/drawing/2014/main" id="{A0C5CD74-B744-4879-8776-9622366100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29" y="0"/>
            <a:ext cx="52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2023-03-05T01:19:38Z</dcterms:created>
  <dcterms:modified xsi:type="dcterms:W3CDTF">2023-03-05T01:19:38Z</dcterms:modified>
</cp:coreProperties>
</file>