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2" r:id="rId7"/>
    <p:sldId id="260" r:id="rId8"/>
    <p:sldId id="261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F41B026E-F3C5-463B-BF6F-FDC6512D26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SuperStore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1BD614E6-B8FD-4BDF-9B2B-35ECCF243E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2/3/23 11:19:05 AM PST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Quarterly Sales">
            <a:extLst>
              <a:ext uri="{FF2B5EF4-FFF2-40B4-BE49-F238E27FC236}">
                <a16:creationId xmlns:a16="http://schemas.microsoft.com/office/drawing/2014/main" id="{6F108ACD-2797-4C13-A055-F9B009B26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Monthly Sales Line Chart">
            <a:extLst>
              <a:ext uri="{FF2B5EF4-FFF2-40B4-BE49-F238E27FC236}">
                <a16:creationId xmlns:a16="http://schemas.microsoft.com/office/drawing/2014/main" id="{C77A1005-2121-455D-A09F-B93ABAD3E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152"/>
            <a:ext cx="12192000" cy="632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Monthy Sales Table">
            <a:extLst>
              <a:ext uri="{FF2B5EF4-FFF2-40B4-BE49-F238E27FC236}">
                <a16:creationId xmlns:a16="http://schemas.microsoft.com/office/drawing/2014/main" id="{36275471-C61A-4731-BE7D-9D5BDDFE5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232" y="0"/>
            <a:ext cx="10155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Monthly Sales HeatMap">
            <a:extLst>
              <a:ext uri="{FF2B5EF4-FFF2-40B4-BE49-F238E27FC236}">
                <a16:creationId xmlns:a16="http://schemas.microsoft.com/office/drawing/2014/main" id="{C3D77F22-4AB0-4B0F-8E5E-0592CEC9A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860" y="0"/>
            <a:ext cx="21262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Monthly Sales Highlight Table">
            <a:extLst>
              <a:ext uri="{FF2B5EF4-FFF2-40B4-BE49-F238E27FC236}">
                <a16:creationId xmlns:a16="http://schemas.microsoft.com/office/drawing/2014/main" id="{1D2D1A0A-00C6-4E80-9080-18D8A56A9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635" y="0"/>
            <a:ext cx="18687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Monthly Sales">
            <a:extLst>
              <a:ext uri="{FF2B5EF4-FFF2-40B4-BE49-F238E27FC236}">
                <a16:creationId xmlns:a16="http://schemas.microsoft.com/office/drawing/2014/main" id="{DB6ADD6D-46D1-48AD-805C-AB77D14BD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Quarterly Sales TreeMap">
            <a:extLst>
              <a:ext uri="{FF2B5EF4-FFF2-40B4-BE49-F238E27FC236}">
                <a16:creationId xmlns:a16="http://schemas.microsoft.com/office/drawing/2014/main" id="{02D94DD6-4C11-4534-AA10-E487649DC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0" y="0"/>
            <a:ext cx="114357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Quarterly Sales Area Chart">
            <a:extLst>
              <a:ext uri="{FF2B5EF4-FFF2-40B4-BE49-F238E27FC236}">
                <a16:creationId xmlns:a16="http://schemas.microsoft.com/office/drawing/2014/main" id="{1F22FE40-22FB-496A-AA96-9609B00D6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152"/>
            <a:ext cx="12192000" cy="632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Quarterly Sales Bar Chart">
            <a:extLst>
              <a:ext uri="{FF2B5EF4-FFF2-40B4-BE49-F238E27FC236}">
                <a16:creationId xmlns:a16="http://schemas.microsoft.com/office/drawing/2014/main" id="{AB902894-9AE8-4278-906C-8A01F8244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886" y="0"/>
            <a:ext cx="88842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Macintosh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SuperStore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SuperStore</dc:title>
  <dc:creator/>
  <cp:lastModifiedBy>Celine Wang</cp:lastModifiedBy>
  <cp:revision>1</cp:revision>
  <dcterms:created xsi:type="dcterms:W3CDTF">2023-02-03T19:19:05Z</dcterms:created>
  <dcterms:modified xsi:type="dcterms:W3CDTF">2023-02-03T19:19:37Z</dcterms:modified>
</cp:coreProperties>
</file>