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B53472-A835-49EC-A6A2-ECA14C5204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AmazingMart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EA47FB-24B2-44B6-89ED-0C7B8F2A41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2/12/23 12:17:02 AM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erarchy Map" id="2" name="slide2">
            <a:extLst>
              <a:ext uri="{FF2B5EF4-FFF2-40B4-BE49-F238E27FC236}">
                <a16:creationId xmlns:a16="http://schemas.microsoft.com/office/drawing/2014/main" id="{C2457BDC-9ED8-48A3-89B4-272765F9F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04775"/>
            <a:ext cx="105632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 Map" id="3" name="slide3">
            <a:extLst>
              <a:ext uri="{FF2B5EF4-FFF2-40B4-BE49-F238E27FC236}">
                <a16:creationId xmlns:a16="http://schemas.microsoft.com/office/drawing/2014/main" id="{17ED1AAE-C051-4C81-AC64-FE274405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85737"/>
            <a:ext cx="106584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Sales " id="4" name="slide4">
            <a:extLst>
              <a:ext uri="{FF2B5EF4-FFF2-40B4-BE49-F238E27FC236}">
                <a16:creationId xmlns:a16="http://schemas.microsoft.com/office/drawing/2014/main" id="{32991B09-305B-4E11-9BBD-33076619FC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04775"/>
            <a:ext cx="105632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2023-02-12T08:17:02Z</dcterms:created>
  <dcterms:modified xsi:type="dcterms:W3CDTF">2023-02-12T08:17:02Z</dcterms:modified>
</cp:coreProperties>
</file>