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3EB3-0468-4A03-B45A-D7C3CCA0D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20A5D-2DBE-4B38-B703-9EED0102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F6DA7-150A-464D-AA3C-0120D4ED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E49A3-8126-49C4-80BA-C1DE585A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D3208-C0D9-4E36-844D-55D9EDF8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57A3-E57E-48F7-804C-5BABA0F3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CE6B9-81EF-4A73-B360-3FB3C626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EA824-071B-477B-8DAB-3DE17C9F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D234F-AF7C-482B-8A11-7FA59424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0F1C4-17F2-4649-8C48-08FEFA8D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897645-87C9-432A-B8F0-546F0D216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F1854-926C-443F-ABAE-636927C8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574CF-0381-4E8C-ADFF-6AD4EC7F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F5BDA-C3FB-4E98-871C-F35BEFAF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C69EE-1E03-4CA6-ADBF-C26FDBC6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8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6178A-B6C7-4C99-8154-E85CE2EE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2BC69-DE89-4011-87B5-736E7C1E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094F-817B-4707-9A95-0EE16B0A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56B1-D3EE-4147-9C2D-5D4A61D9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4352F-BF79-4D29-9C36-134A5DA8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5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13A9C-DA46-42F8-AD63-61EFB0A2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57455-F63C-4BF9-B1BD-1217C0B2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A463B-D7B6-4D07-A3F2-B9573150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0A164-87F4-4648-A524-36837E23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1B7AD-705B-4BC0-89D9-B8D729F9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3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00E15-4F23-478D-A038-3C54DD73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B6ED-F489-406E-8968-BED157808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1EFEF-12DC-4449-A030-6288305B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96006-FFDB-4840-9265-8439C942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A63B1-9893-4092-9FE6-723D2AAE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14D60-2CE9-478C-ACA4-A172B681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7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3FC19-CF7A-4B80-B937-1A081EA6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5BAFB-662A-47D8-B4B2-24263444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31FA0-992D-4ACF-99BE-CCD48EF8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53E06-4534-4CCD-B0B3-936C18FE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C8DB76-B284-4152-BBEA-3260DBBED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16AE1F-1CA5-436F-979E-4084FEB6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2CADBF-832D-4134-8819-61AF4CA4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55D0BC-56DA-466A-84A2-4364CD5F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2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E730D-234F-402D-8444-4BD7A271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57FA7-A85E-4A46-8781-449BD908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D83762-F786-4549-A3E3-9641A27E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ED7DC0-592E-44A4-8640-EDE2CDB1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2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FAA743-A9A9-467A-9AE2-9E10026F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E2EBA-2212-4DE6-A903-6FA6A3AD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208EE-C9FA-457D-B8D4-7139C5F3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B2FB8-DBDF-4E17-8062-DD2496E0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D3B4A-19DF-4B95-BB67-FFAAD6C7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4BECD-39D8-41BB-A116-FAE31EC1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3DC69-E93E-41FA-825F-240DF4C4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8B241-223D-4D9C-805A-7D878B8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CCB2C-0699-4858-A5A8-485DD641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7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DE69E-5FEA-492F-8CC7-3F3110C5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EB31B-39B6-4053-870A-36D8A0C1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1855-DCE8-4840-9497-A09DF997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3E9C9-125F-4C8A-8563-A80809F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F0618-1046-4E60-8FCC-38E9BFE5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DDEA8-C7A6-43EA-82F0-545E90AF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1FC876-6366-4858-9FE9-169A640A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76F91-E1FC-450E-8D50-C7C702AF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66242-266C-4363-9759-EA0942A5C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99A3-3785-4385-8BBE-960D61ABA27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AC0C6-E23A-43EE-B6F1-3D98312B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7A806-E88E-4E54-BC0B-9D717B90E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B9D0-2C8E-43F2-B976-855F5CE7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www.remix3d.com/details/G009SXQ93BTT" TargetMode="External"/><Relationship Id="rId4" Type="http://schemas.microsoft.com/office/2017/06/relationships/model3d" Target="../media/model3d1.glb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2813-F909-4907-83B7-C181D3A02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000" dirty="0" err="1">
                <a:latin typeface="Arial Black" panose="020B0A04020102020204" pitchFamily="34" charset="0"/>
              </a:rPr>
              <a:t>Memun;Sk</a:t>
            </a:r>
            <a:endParaRPr lang="ko-KR" altLang="en-US" sz="7000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37814-1682-45C9-B913-EA89E208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5881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201802430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이가은</a:t>
            </a:r>
          </a:p>
        </p:txBody>
      </p:sp>
    </p:spTree>
    <p:extLst>
      <p:ext uri="{BB962C8B-B14F-4D97-AF65-F5344CB8AC3E}">
        <p14:creationId xmlns:p14="http://schemas.microsoft.com/office/powerpoint/2010/main" val="240459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Warning">
                <a:extLst>
                  <a:ext uri="{FF2B5EF4-FFF2-40B4-BE49-F238E27FC236}">
                    <a16:creationId xmlns:a16="http://schemas.microsoft.com/office/drawing/2014/main" id="{4AD3A381-10F4-49EE-8CEB-16D2FC9B3A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5053214"/>
                  </p:ext>
                </p:extLst>
              </p:nvPr>
            </p:nvGraphicFramePr>
            <p:xfrm>
              <a:off x="4789822" y="450909"/>
              <a:ext cx="2612353" cy="243117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612353" cy="2431174"/>
                    </a:xfrm>
                    <a:prstGeom prst="rect">
                      <a:avLst/>
                    </a:prstGeom>
                  </am3d:spPr>
                  <am3d:camera>
                    <am3d:pos x="0" y="0" z="633516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271560" d="1000000"/>
                    <am3d:preTrans dx="0" dy="-16278167" dz="-464067"/>
                    <am3d:scale>
                      <am3d:sx n="1000000" d="1000000"/>
                      <am3d:sy n="1000000" d="1000000"/>
                      <am3d:sz n="1000000" d="1000000"/>
                    </am3d:scale>
                    <am3d:rot ax="-432996" ay="1438067" az="-176674"/>
                    <am3d:postTrans dx="0" dy="0" dz="0"/>
                  </am3d:trans>
                  <am3d:attrSrcUrl r:id="rId5"/>
                  <am3d:raster rName="Office3DRenderer" rVer="16.0.8326">
                    <am3d:blip r:embed="rId6"/>
                  </am3d:raster>
                  <am3d:objViewport viewportSz="353965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Warning">
                <a:extLst>
                  <a:ext uri="{FF2B5EF4-FFF2-40B4-BE49-F238E27FC236}">
                    <a16:creationId xmlns:a16="http://schemas.microsoft.com/office/drawing/2014/main" id="{4AD3A381-10F4-49EE-8CEB-16D2FC9B3A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9822" y="450909"/>
                <a:ext cx="2612353" cy="243117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A524A8-7290-4E3C-9AF4-5F03B95F9034}"/>
              </a:ext>
            </a:extLst>
          </p:cNvPr>
          <p:cNvSpPr txBox="1"/>
          <p:nvPr/>
        </p:nvSpPr>
        <p:spPr>
          <a:xfrm>
            <a:off x="1309408" y="3450082"/>
            <a:ext cx="32613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Memun</a:t>
            </a:r>
            <a:endParaRPr lang="en-US" altLang="ko-KR" sz="45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미세먼지의 줄임말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D24E0-C5C5-4C3D-970B-429E837301AA}"/>
              </a:ext>
            </a:extLst>
          </p:cNvPr>
          <p:cNvSpPr txBox="1"/>
          <p:nvPr/>
        </p:nvSpPr>
        <p:spPr>
          <a:xfrm>
            <a:off x="7621232" y="3429000"/>
            <a:ext cx="32613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Arial Black" panose="020B0A04020102020204" pitchFamily="34" charset="0"/>
              </a:rPr>
              <a:t>(ma)</a:t>
            </a:r>
            <a:r>
              <a:rPr lang="en-US" altLang="ko-KR" sz="45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</a:t>
            </a:r>
            <a:endParaRPr lang="en-US" altLang="ko-KR" sz="45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 그대로 마스크</a:t>
            </a: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12EEA648-F771-4507-8985-797855DECABD}"/>
              </a:ext>
            </a:extLst>
          </p:cNvPr>
          <p:cNvSpPr/>
          <p:nvPr/>
        </p:nvSpPr>
        <p:spPr>
          <a:xfrm>
            <a:off x="5593079" y="3557172"/>
            <a:ext cx="1005841" cy="88392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6DE2E-15B5-445A-B573-2B144EE4B86C}"/>
              </a:ext>
            </a:extLst>
          </p:cNvPr>
          <p:cNvSpPr txBox="1"/>
          <p:nvPr/>
        </p:nvSpPr>
        <p:spPr>
          <a:xfrm>
            <a:off x="2209798" y="540780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미세먼지의 심각성에 두려워하지만 막상 어떤 마스크를 사용해야 효과적으로 미세먼지에 대비할 수 있는지 모르는 현대인들을 위한 앱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1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F455-4FDF-4D69-8DD6-517A1E0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2E3F8-587F-4D7A-9770-D9F7068A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F455-4FDF-4D69-8DD6-517A1E0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F3165-7038-4A3B-B321-F8DEF0CCC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F455-4FDF-4D69-8DD6-517A1E0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6AAF7-E21D-458A-B2DD-40489A745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F455-4FDF-4D69-8DD6-517A1E0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29E67-DE0C-470F-9FDF-64C71EE8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3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맑은 고딕</vt:lpstr>
      <vt:lpstr>함초롬돋움</vt:lpstr>
      <vt:lpstr>Arial</vt:lpstr>
      <vt:lpstr>Arial Black</vt:lpstr>
      <vt:lpstr>Office 테마</vt:lpstr>
      <vt:lpstr>Memun;Sk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Memun;Sk</dc:title>
  <dc:creator>Rk243812@gmail.com</dc:creator>
  <cp:lastModifiedBy>Rk243812@gmail.com</cp:lastModifiedBy>
  <cp:revision>7</cp:revision>
  <dcterms:created xsi:type="dcterms:W3CDTF">2019-04-09T12:36:00Z</dcterms:created>
  <dcterms:modified xsi:type="dcterms:W3CDTF">2019-04-10T09:41:57Z</dcterms:modified>
</cp:coreProperties>
</file>