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18559"/>
            <a:ext cx="6236758" cy="1646302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Tela inicial do Jogo: </a:t>
            </a:r>
            <a:r>
              <a:rPr lang="pt-BR" dirty="0" err="1" smtClean="0">
                <a:solidFill>
                  <a:schemeClr val="tx1"/>
                </a:solidFill>
              </a:rPr>
              <a:t>Quiz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949" y="2462825"/>
            <a:ext cx="7196138" cy="42729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38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3"/>
    </mc:Choice>
    <mc:Fallback xmlns="">
      <p:transition spd="slow" advTm="21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Menu Inicial após jogador informa nome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243" y="1930400"/>
            <a:ext cx="44100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4"/>
    </mc:Choice>
    <mc:Fallback xmlns="">
      <p:transition spd="slow" advTm="126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8784" y="566738"/>
            <a:ext cx="8596668" cy="13208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Menu tem 03 opções: 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fácil, médio e difícil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0943" y="1887538"/>
            <a:ext cx="4410075" cy="2943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521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6"/>
    </mc:Choice>
    <mc:Fallback xmlns="">
      <p:transition spd="slow" advTm="20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Opção fácil: dá acesso a outro menu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com opções de tipo de perguntas: opções de escolha Conhecimento Gerais e Tecnologia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2805" y="3039268"/>
            <a:ext cx="5457825" cy="3038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197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2"/>
    </mc:Choice>
    <mc:Fallback xmlns="">
      <p:transition spd="slow" advTm="2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Após escolher através das opções: 1 ou 2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iniciará o questionário . As demais opções segue o mesmo principio de funcionalidade para médio e difícil com de nível de pergunta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225" y="2773558"/>
            <a:ext cx="5086349" cy="343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"/>
    </mc:Choice>
    <mc:Fallback xmlns="">
      <p:transition spd="slow" advTm="8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Ao final de cada questionário o jogo volta para o 1ª menu de opções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2076866"/>
            <a:ext cx="5200650" cy="425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9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"/>
    </mc:Choice>
    <mc:Fallback xmlns="">
      <p:transition spd="slow" advTm="121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Cada questionário tem 10 perguntas que estão armazenadas em arquivo .</a:t>
            </a:r>
            <a:r>
              <a:rPr lang="pt-BR" dirty="0" err="1" smtClean="0">
                <a:solidFill>
                  <a:schemeClr val="tx1"/>
                </a:solidFill>
              </a:rPr>
              <a:t>txt</a:t>
            </a:r>
            <a:r>
              <a:rPr lang="pt-BR" dirty="0" smtClean="0">
                <a:solidFill>
                  <a:schemeClr val="tx1"/>
                </a:solidFill>
              </a:rPr>
              <a:t> e o score dos jogadores, nome e percentual de acerto  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989" y="2500313"/>
            <a:ext cx="6766718" cy="35377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83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"/>
    </mc:Choice>
    <mc:Fallback xmlns="">
      <p:transition spd="slow" advTm="25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Link vídeo disponibilizado no </a:t>
            </a:r>
            <a:r>
              <a:rPr lang="pt-BR" dirty="0" err="1" smtClean="0">
                <a:solidFill>
                  <a:schemeClr val="tx1"/>
                </a:solidFill>
              </a:rPr>
              <a:t>yutube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https://www.youtube.com/watch?v=FSvOExw5Nps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988" y="2482226"/>
            <a:ext cx="7822742" cy="39026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50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"/>
    </mc:Choice>
    <mc:Fallback xmlns="">
      <p:transition spd="slow" advTm="3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Link </a:t>
            </a:r>
            <a:r>
              <a:rPr lang="pt-BR" dirty="0" err="1" smtClean="0">
                <a:solidFill>
                  <a:schemeClr val="tx1"/>
                </a:solidFill>
              </a:rPr>
              <a:t>github</a:t>
            </a:r>
            <a:r>
              <a:rPr lang="pt-BR" dirty="0">
                <a:solidFill>
                  <a:schemeClr val="tx1"/>
                </a:solidFill>
              </a:rPr>
              <a:t> jogo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https://github.com/CelioRochadaSilva/Quiz_Python_CelioRocha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80492"/>
            <a:ext cx="8596312" cy="364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1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79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Tela inicial do Jogo: Quiz</vt:lpstr>
      <vt:lpstr>Menu Inicial após jogador informa nome</vt:lpstr>
      <vt:lpstr>Menu tem 03 opções:  fácil, médio e difícil</vt:lpstr>
      <vt:lpstr>Opção fácil: dá acesso a outro menu com opções de tipo de perguntas: opções de escolha Conhecimento Gerais e Tecnologia</vt:lpstr>
      <vt:lpstr>Após escolher através das opções: 1 ou 2 iniciará o questionário . As demais opções segue o mesmo principio de funcionalidade para médio e difícil com de nível de pergunta</vt:lpstr>
      <vt:lpstr>Ao final de cada questionário o jogo volta para o 1ª menu de opções</vt:lpstr>
      <vt:lpstr>Cada questionário tem 10 perguntas que estão armazenadas em arquivo .txt e o score dos jogadores, nome e percentual de acerto  </vt:lpstr>
      <vt:lpstr>Link vídeo disponibilizado no yutube https://www.youtube.com/watch?v=FSvOExw5Nps</vt:lpstr>
      <vt:lpstr>Link github jogo https://github.com/CelioRochadaSilva/Quiz_Python_CelioRocha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 inicial do Jogo: Quiz</dc:title>
  <dc:creator>Usuário do Windows</dc:creator>
  <cp:lastModifiedBy>Usuário do Windows</cp:lastModifiedBy>
  <cp:revision>5</cp:revision>
  <dcterms:created xsi:type="dcterms:W3CDTF">2022-05-16T21:04:54Z</dcterms:created>
  <dcterms:modified xsi:type="dcterms:W3CDTF">2022-05-16T21:31:09Z</dcterms:modified>
</cp:coreProperties>
</file>