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3CF0E-6AF3-A343-95AC-C09947F0F3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Alex </a:t>
            </a:r>
            <a:r>
              <a:rPr lang="en-US" dirty="0" err="1" smtClean="0"/>
              <a:t>Celis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10461310" cy="2842747"/>
          </a:xfrm>
        </p:spPr>
      </p:pic>
    </p:spTree>
    <p:extLst>
      <p:ext uri="{BB962C8B-B14F-4D97-AF65-F5344CB8AC3E}">
        <p14:creationId xmlns:p14="http://schemas.microsoft.com/office/powerpoint/2010/main" val="9644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using computers to be able to read in everyday language</a:t>
            </a:r>
          </a:p>
          <a:p>
            <a:r>
              <a:rPr lang="en-US" dirty="0" smtClean="0"/>
              <a:t>And use that to make predictions from the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Website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3400168"/>
            <a:ext cx="9226055" cy="345783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599" y="2228593"/>
            <a:ext cx="6086475" cy="1171575"/>
          </a:xfrm>
        </p:spPr>
        <p:txBody>
          <a:bodyPr/>
          <a:lstStyle/>
          <a:p>
            <a:r>
              <a:rPr lang="en-US" dirty="0" smtClean="0"/>
              <a:t>First we need data to make a predictions. </a:t>
            </a:r>
          </a:p>
          <a:p>
            <a:r>
              <a:rPr lang="en-US" dirty="0" smtClean="0"/>
              <a:t>Testing access to website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4138779"/>
            <a:ext cx="6148387" cy="271922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4" y="1904582"/>
            <a:ext cx="7140378" cy="2234197"/>
          </a:xfrm>
        </p:spPr>
      </p:pic>
      <p:sp>
        <p:nvSpPr>
          <p:cNvPr id="11" name="TextBox 10"/>
          <p:cNvSpPr txBox="1"/>
          <p:nvPr/>
        </p:nvSpPr>
        <p:spPr>
          <a:xfrm>
            <a:off x="1371599" y="1770244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first function locates where the posts are stored then adds it to a 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15225" y="5036724"/>
            <a:ext cx="287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second function finds the next page to be scraped and makes this the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08" y="3348036"/>
            <a:ext cx="9238680" cy="24673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19" y="1862136"/>
            <a:ext cx="4447786" cy="1466852"/>
          </a:xfrm>
        </p:spPr>
        <p:txBody>
          <a:bodyPr/>
          <a:lstStyle/>
          <a:p>
            <a:r>
              <a:rPr lang="en-US" dirty="0" smtClean="0"/>
              <a:t>Uses the previous functions to access the website, scrape the page and add get to the next page. This repeats until the for loop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CSV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2788"/>
            <a:ext cx="5800725" cy="46752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400299"/>
            <a:ext cx="4447786" cy="3581401"/>
          </a:xfrm>
        </p:spPr>
        <p:txBody>
          <a:bodyPr/>
          <a:lstStyle/>
          <a:p>
            <a:r>
              <a:rPr lang="en-US" dirty="0" smtClean="0"/>
              <a:t>Takes all the posts in the created list and and transforms it into an csv.</a:t>
            </a:r>
          </a:p>
          <a:p>
            <a:r>
              <a:rPr lang="en-US" dirty="0" smtClean="0"/>
              <a:t>If the list is empty nothing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2285999"/>
            <a:ext cx="5929313" cy="23173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6" y="2285999"/>
            <a:ext cx="4447786" cy="3581401"/>
          </a:xfrm>
        </p:spPr>
        <p:txBody>
          <a:bodyPr/>
          <a:lstStyle/>
          <a:p>
            <a:r>
              <a:rPr lang="en-US" dirty="0" smtClean="0"/>
              <a:t>This is how the finished function looks like and how the functions works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Vectorizer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2543177"/>
            <a:ext cx="8058150" cy="26532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800226"/>
            <a:ext cx="6529388" cy="1485900"/>
          </a:xfrm>
        </p:spPr>
        <p:txBody>
          <a:bodyPr/>
          <a:lstStyle/>
          <a:p>
            <a:r>
              <a:rPr lang="en-US" dirty="0" smtClean="0"/>
              <a:t>First we train test split then we fit a count vectorizer to the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10" y="5382206"/>
            <a:ext cx="6840768" cy="1175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2957513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lastly we transform the x train and x test </a:t>
            </a:r>
            <a:r>
              <a:rPr lang="en-US" dirty="0" smtClean="0"/>
              <a:t>so the computer can read in the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9" y="1903205"/>
            <a:ext cx="5349671" cy="43547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 used grid search in order to find the best parameters</a:t>
            </a:r>
          </a:p>
          <a:p>
            <a:r>
              <a:rPr lang="en-US" dirty="0" smtClean="0"/>
              <a:t>270 fits that took about 25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539</TotalTime>
  <Words>204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Arial</vt:lpstr>
      <vt:lpstr>Crop</vt:lpstr>
      <vt:lpstr>NLP</vt:lpstr>
      <vt:lpstr>Natural Language Processing</vt:lpstr>
      <vt:lpstr>Accessing Website </vt:lpstr>
      <vt:lpstr>Web Scraping</vt:lpstr>
      <vt:lpstr>Main Function</vt:lpstr>
      <vt:lpstr>Creating CSV </vt:lpstr>
      <vt:lpstr>Collecting Data</vt:lpstr>
      <vt:lpstr>Count Vectorizer</vt:lpstr>
      <vt:lpstr>Finding the best parameters</vt:lpstr>
      <vt:lpstr>Best Model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Alexis Celis-Copelotti</dc:creator>
  <cp:lastModifiedBy>Alexis Celis-Copelotti</cp:lastModifiedBy>
  <cp:revision>8</cp:revision>
  <dcterms:created xsi:type="dcterms:W3CDTF">2018-09-11T04:04:00Z</dcterms:created>
  <dcterms:modified xsi:type="dcterms:W3CDTF">2018-09-11T13:03:42Z</dcterms:modified>
</cp:coreProperties>
</file>