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7FF4-5976-9242-A83C-EA5DA275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Roceto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BC40-6671-5640-BC9D-C51AC71D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27" y="6115721"/>
            <a:ext cx="8045373" cy="74227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_tradnl" dirty="0"/>
              <a:t>Práctica 3</a:t>
            </a:r>
          </a:p>
          <a:p>
            <a:pPr algn="r"/>
            <a:r>
              <a:rPr lang="es-ES_tradnl" dirty="0"/>
              <a:t>cifrado simétrico</a:t>
            </a:r>
          </a:p>
          <a:p>
            <a:pPr algn="r"/>
            <a:r>
              <a:rPr lang="es-ES_tradnl" dirty="0"/>
              <a:t>Iván Celis – Juan David Torres – Sandra Román</a:t>
            </a:r>
          </a:p>
          <a:p>
            <a:pPr algn="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40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97E-CE3A-6A4E-9D33-D82C6F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5638-9BA6-664F-AD5F-E7FB946B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1479"/>
            <a:ext cx="10178322" cy="508413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err="1"/>
              <a:t>shift_rows</a:t>
            </a:r>
            <a:r>
              <a:rPr lang="es-ES_tradnl" b="1" dirty="0"/>
              <a:t>: </a:t>
            </a:r>
          </a:p>
          <a:p>
            <a:pPr marL="0" indent="0">
              <a:buNone/>
            </a:pPr>
            <a:r>
              <a:rPr lang="es-ES_tradnl" dirty="0"/>
              <a:t>Hace un </a:t>
            </a:r>
            <a:r>
              <a:rPr lang="es-ES_tradnl" dirty="0" err="1"/>
              <a:t>shift</a:t>
            </a:r>
            <a:r>
              <a:rPr lang="es-ES_tradnl" dirty="0"/>
              <a:t> a las filas de x lugares a la izquierda. x corresponde al índice de la fila.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b  c</a:t>
            </a:r>
          </a:p>
          <a:p>
            <a:pPr marL="0" indent="0">
              <a:buNone/>
            </a:pPr>
            <a:r>
              <a:rPr lang="es-ES_tradnl" dirty="0"/>
              <a:t>	d  e  f	→	e  f  d</a:t>
            </a:r>
          </a:p>
          <a:p>
            <a:pPr marL="0" indent="0">
              <a:buNone/>
            </a:pPr>
            <a:r>
              <a:rPr lang="es-ES_tradnl" dirty="0"/>
              <a:t>	g  h  i		i   g  h</a:t>
            </a:r>
          </a:p>
          <a:p>
            <a:endParaRPr lang="es-ES_tradnl" dirty="0"/>
          </a:p>
          <a:p>
            <a:r>
              <a:rPr lang="es-ES_tradnl" b="1" dirty="0" err="1"/>
              <a:t>transpose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Intercambia filas y columnas.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d  g</a:t>
            </a:r>
          </a:p>
          <a:p>
            <a:pPr marL="0" indent="0">
              <a:buNone/>
            </a:pPr>
            <a:r>
              <a:rPr lang="es-ES_tradnl" dirty="0"/>
              <a:t>	d  e  f	→	b  e  h</a:t>
            </a:r>
          </a:p>
          <a:p>
            <a:pPr marL="0" indent="0">
              <a:buNone/>
            </a:pPr>
            <a:r>
              <a:rPr lang="es-ES_tradnl" dirty="0"/>
              <a:t>	g  h  i		c   f   i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2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 lnSpcReduction="10000"/>
          </a:bodyPr>
          <a:lstStyle/>
          <a:p>
            <a:r>
              <a:rPr lang="es-ES_tradnl" b="1" dirty="0" err="1"/>
              <a:t>shift_bits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Cambia los primeros 4 bits por los últimos cuatro bits de un byte.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‘5’ – ASCII – 53 – 0011 0101	→	0101 0011 – 83 – ASCII – ‘S’</a:t>
            </a:r>
          </a:p>
          <a:p>
            <a:endParaRPr lang="es-ES_tradnl" dirty="0"/>
          </a:p>
          <a:p>
            <a:r>
              <a:rPr lang="es-ES_tradnl" b="1" dirty="0"/>
              <a:t>bit _</a:t>
            </a:r>
            <a:r>
              <a:rPr lang="es-ES_tradnl" b="1" dirty="0" err="1"/>
              <a:t>operations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Hace un XOR con los bits de cada </a:t>
            </a:r>
            <a:r>
              <a:rPr lang="es-ES_tradnl" dirty="0" err="1"/>
              <a:t>caracter</a:t>
            </a:r>
            <a:r>
              <a:rPr lang="es-ES_tradnl" dirty="0"/>
              <a:t> del mensaje con el </a:t>
            </a:r>
            <a:r>
              <a:rPr lang="es-ES_tradnl" dirty="0" err="1"/>
              <a:t>caracter</a:t>
            </a:r>
            <a:r>
              <a:rPr lang="es-ES_tradnl" dirty="0"/>
              <a:t> de la llave correspondiente. Luego invierte los bits haciendo un </a:t>
            </a:r>
            <a:r>
              <a:rPr lang="es-ES_tradnl" dirty="0" err="1"/>
              <a:t>not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– 0011 0101</a:t>
            </a:r>
          </a:p>
          <a:p>
            <a:pPr marL="0" indent="0">
              <a:buNone/>
            </a:pPr>
            <a:r>
              <a:rPr lang="es-ES_tradnl" dirty="0"/>
              <a:t>Clave:	‘S’ – ASCII – 83 – 0101 0011</a:t>
            </a:r>
          </a:p>
          <a:p>
            <a:pPr marL="0" indent="0">
              <a:buNone/>
            </a:pPr>
            <a:r>
              <a:rPr lang="es-ES_tradnl" dirty="0"/>
              <a:t>			XOR	→	0110 0110	</a:t>
            </a:r>
          </a:p>
          <a:p>
            <a:pPr marL="0" indent="0">
              <a:buNone/>
            </a:pPr>
            <a:r>
              <a:rPr lang="es-ES_tradnl" dirty="0"/>
              <a:t>			NOT	→	1001 1001 – 153 – ASCII – </a:t>
            </a:r>
            <a:r>
              <a:rPr lang="es-ES_tradnl" dirty="0" err="1"/>
              <a:t>Ö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79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F502-1E51-C44E-B7AE-02168C1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5B0F-D142-834E-AAF4-62ED6212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2209"/>
            <a:ext cx="10178322" cy="520340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Llave de máximo 20 caracteres para cifrar texto de máximo 100 caracteres.</a:t>
            </a:r>
          </a:p>
          <a:p>
            <a:r>
              <a:rPr lang="es-ES_tradnl" dirty="0"/>
              <a:t>Para que el algoritmo sea más seguro, la llave debe de ser mínimo de 100 caracteres.</a:t>
            </a:r>
          </a:p>
          <a:p>
            <a:r>
              <a:rPr lang="es-ES_tradnl" dirty="0"/>
              <a:t>Se coloca la clave en una matriz de 10 x 10 caracteres.</a:t>
            </a:r>
          </a:p>
          <a:p>
            <a:r>
              <a:rPr lang="es-ES_tradnl" dirty="0"/>
              <a:t>En el espacio que sobra se vuelve a copiar la clave, pero se le suma a cada </a:t>
            </a:r>
            <a:r>
              <a:rPr lang="es-ES_tradnl" dirty="0" err="1"/>
              <a:t>caracter</a:t>
            </a:r>
            <a:r>
              <a:rPr lang="es-ES_tradnl" dirty="0"/>
              <a:t> el número de veces que se ha repetido la clave (esta vez 1) y el índice del carácter de la clave.</a:t>
            </a:r>
          </a:p>
          <a:p>
            <a:r>
              <a:rPr lang="es-ES_tradnl" dirty="0"/>
              <a:t>Posteriormente se repite el proceso ahora copiando la llave ya mutada y aumentándole 1 al número de repeticiones.</a:t>
            </a:r>
          </a:p>
          <a:p>
            <a:pPr marL="0" indent="0">
              <a:buNone/>
            </a:pPr>
            <a:r>
              <a:rPr lang="es-ES_tradnl" b="1" dirty="0"/>
              <a:t>Ej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Clave</a:t>
            </a:r>
            <a:r>
              <a:rPr lang="es-ES_tradnl" dirty="0"/>
              <a:t>: hola</a:t>
            </a:r>
          </a:p>
          <a:p>
            <a:pPr marL="0" indent="0">
              <a:buNone/>
            </a:pPr>
            <a:r>
              <a:rPr lang="es-ES_tradnl" b="1" dirty="0"/>
              <a:t>Repetición</a:t>
            </a:r>
            <a:r>
              <a:rPr lang="es-ES_tradnl" dirty="0"/>
              <a:t> </a:t>
            </a:r>
            <a:r>
              <a:rPr lang="es-ES_tradnl" b="1" dirty="0"/>
              <a:t>1</a:t>
            </a:r>
            <a:r>
              <a:rPr lang="es-ES_tradnl" dirty="0"/>
              <a:t>: 	h+1+0 = i	o+1+1 = q	l+1+2 = o	a+1+3 = e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iqoe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Repetición 2</a:t>
            </a:r>
            <a:r>
              <a:rPr lang="es-ES_tradnl" dirty="0"/>
              <a:t>: 	i+2+0 = k	q+2+1 = t	o+2+2 = s	e+2+3 = j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ktsj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/>
              <a:t>Clave resultante</a:t>
            </a:r>
            <a:r>
              <a:rPr lang="es-ES_tradnl" dirty="0"/>
              <a:t>: </a:t>
            </a:r>
            <a:r>
              <a:rPr lang="es-ES_tradnl" dirty="0" err="1"/>
              <a:t>holaiqoektsj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08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Elegir si se quiere cifrar o 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Ingresar el nombre del archivo con el texto a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Ingresar la llave/clave.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Mutar la llave.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 Imprimir el mensaje cifrado/descifrado.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 Escribir el mensaje en un archivo.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</p:spTree>
    <p:extLst>
      <p:ext uri="{BB962C8B-B14F-4D97-AF65-F5344CB8AC3E}">
        <p14:creationId xmlns:p14="http://schemas.microsoft.com/office/powerpoint/2010/main" val="35941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(XOR,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700" dirty="0"/>
              <a:t>cifrado</a:t>
            </a:r>
          </a:p>
        </p:txBody>
      </p:sp>
    </p:spTree>
    <p:extLst>
      <p:ext uri="{BB962C8B-B14F-4D97-AF65-F5344CB8AC3E}">
        <p14:creationId xmlns:p14="http://schemas.microsoft.com/office/powerpoint/2010/main" val="41783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XOR)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600" dirty="0"/>
              <a:t>descifrado</a:t>
            </a:r>
          </a:p>
        </p:txBody>
      </p:sp>
    </p:spTree>
    <p:extLst>
      <p:ext uri="{BB962C8B-B14F-4D97-AF65-F5344CB8AC3E}">
        <p14:creationId xmlns:p14="http://schemas.microsoft.com/office/powerpoint/2010/main" val="38496837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91</TotalTime>
  <Words>543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Roceto</vt:lpstr>
      <vt:lpstr>Difusión</vt:lpstr>
      <vt:lpstr>Confusión</vt:lpstr>
      <vt:lpstr>Llave</vt:lpstr>
      <vt:lpstr>1.  Elegir si se quiere cifrar o descifrar. 2.  Ingresar el nombre del archivo con el texto a cifrar/descifrar. 3.  Ingresar la llave/clave. 4.  Mutar la llave. 5.  Cifrar/descifrar. 6.  Imprimir el mensaje cifrado/descifrado. 7.  Escribir el mensaje en un archivo.</vt:lpstr>
      <vt:lpstr>1.  shift_rows (left) 2.  shift_bits 3.  transpose 4.  bit_operations (XOR, not)</vt:lpstr>
      <vt:lpstr>1.  bit_operations (not, XOR) 2.  transpose 3.  shift_bits 4.  shift_rows (right)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Roceto</dc:title>
  <dc:creator>Sandra Román Rivera</dc:creator>
  <cp:lastModifiedBy>Sandra Román Rivera</cp:lastModifiedBy>
  <cp:revision>8</cp:revision>
  <dcterms:created xsi:type="dcterms:W3CDTF">2021-03-21T18:32:40Z</dcterms:created>
  <dcterms:modified xsi:type="dcterms:W3CDTF">2021-03-21T20:04:08Z</dcterms:modified>
</cp:coreProperties>
</file>