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7FF4-5976-9242-A83C-EA5DA2755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Roceto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DBC40-6671-5640-BC9D-C51AC71D2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627" y="6115721"/>
            <a:ext cx="8045373" cy="742279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s-ES_tradnl" dirty="0"/>
              <a:t>Práctica 3</a:t>
            </a:r>
          </a:p>
          <a:p>
            <a:pPr algn="r"/>
            <a:r>
              <a:rPr lang="es-ES_tradnl" dirty="0"/>
              <a:t>cifrado simétrico-</a:t>
            </a:r>
            <a:r>
              <a:rPr lang="es-ES_tradnl" dirty="0" err="1"/>
              <a:t>listoKalixto</a:t>
            </a:r>
            <a:endParaRPr lang="es-ES_tradnl" dirty="0"/>
          </a:p>
          <a:p>
            <a:pPr algn="r"/>
            <a:r>
              <a:rPr lang="es-ES_tradnl" dirty="0"/>
              <a:t>Iván Celis – Juan David Torres – Sandra Román</a:t>
            </a:r>
          </a:p>
          <a:p>
            <a:pPr algn="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405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C97E-CE3A-6A4E-9D33-D82C6F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Difusión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5638-9BA6-664F-AD5F-E7FB946B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1479"/>
            <a:ext cx="10178322" cy="5084136"/>
          </a:xfrm>
        </p:spPr>
        <p:txBody>
          <a:bodyPr>
            <a:normAutofit fontScale="92500" lnSpcReduction="10000"/>
          </a:bodyPr>
          <a:lstStyle/>
          <a:p>
            <a:r>
              <a:rPr lang="es-ES_tradnl" b="1" dirty="0" err="1"/>
              <a:t>shift_rows</a:t>
            </a:r>
            <a:r>
              <a:rPr lang="es-ES_tradnl" b="1" dirty="0"/>
              <a:t>: </a:t>
            </a:r>
          </a:p>
          <a:p>
            <a:pPr marL="0" indent="0">
              <a:buNone/>
            </a:pPr>
            <a:r>
              <a:rPr lang="es-ES_tradnl" dirty="0"/>
              <a:t>Hace un </a:t>
            </a:r>
            <a:r>
              <a:rPr lang="es-ES_tradnl" dirty="0" err="1"/>
              <a:t>shift</a:t>
            </a:r>
            <a:r>
              <a:rPr lang="es-ES_tradnl" dirty="0"/>
              <a:t> a las filas de x lugares a la izquierda. x corresponde al índice de la fila.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	a  b  c 		a  b  c</a:t>
            </a:r>
          </a:p>
          <a:p>
            <a:pPr marL="0" indent="0">
              <a:buNone/>
            </a:pPr>
            <a:r>
              <a:rPr lang="es-ES_tradnl" dirty="0"/>
              <a:t>	d  e  f	→	e  f  d</a:t>
            </a:r>
          </a:p>
          <a:p>
            <a:pPr marL="0" indent="0">
              <a:buNone/>
            </a:pPr>
            <a:r>
              <a:rPr lang="es-ES_tradnl" dirty="0"/>
              <a:t>	g  h  i		i   g  h</a:t>
            </a:r>
          </a:p>
          <a:p>
            <a:endParaRPr lang="es-ES_tradnl" dirty="0"/>
          </a:p>
          <a:p>
            <a:r>
              <a:rPr lang="es-ES_tradnl" b="1" dirty="0" err="1"/>
              <a:t>transpose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Intercambia filas y columnas.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	a  b  c 		a  d  g</a:t>
            </a:r>
          </a:p>
          <a:p>
            <a:pPr marL="0" indent="0">
              <a:buNone/>
            </a:pPr>
            <a:r>
              <a:rPr lang="es-ES_tradnl" dirty="0"/>
              <a:t>	d  e  f	→	b  e  h</a:t>
            </a:r>
          </a:p>
          <a:p>
            <a:pPr marL="0" indent="0">
              <a:buNone/>
            </a:pPr>
            <a:r>
              <a:rPr lang="es-ES_tradnl" dirty="0"/>
              <a:t>	g  h  i		c   f   i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29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4455-0AFF-164C-BA8A-93F4353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Difusión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FA64-7D73-A34E-A053-3373189C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2087"/>
            <a:ext cx="10178322" cy="5183528"/>
          </a:xfrm>
        </p:spPr>
        <p:txBody>
          <a:bodyPr>
            <a:normAutofit/>
          </a:bodyPr>
          <a:lstStyle/>
          <a:p>
            <a:r>
              <a:rPr lang="es-ES_tradnl" b="1" dirty="0" err="1"/>
              <a:t>shift_bits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Cambia los primeros 4 bits por los últimos cuatro bits de un byte.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‘5’ – ASCII – 53 – 0011 0101	→	0101 0011 – 83 – ASCII – ‘S’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79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4455-0AFF-164C-BA8A-93F4353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Confusión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FA64-7D73-A34E-A053-3373189C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2087"/>
            <a:ext cx="10178322" cy="5183528"/>
          </a:xfrm>
        </p:spPr>
        <p:txBody>
          <a:bodyPr>
            <a:normAutofit fontScale="92500" lnSpcReduction="20000"/>
          </a:bodyPr>
          <a:lstStyle/>
          <a:p>
            <a:r>
              <a:rPr lang="es-ES_tradnl" b="1" dirty="0"/>
              <a:t>bit _</a:t>
            </a:r>
            <a:r>
              <a:rPr lang="es-ES_tradnl" b="1" dirty="0" err="1"/>
              <a:t>operations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Hace un XOR con los bits de cada </a:t>
            </a:r>
            <a:r>
              <a:rPr lang="es-ES_tradnl" dirty="0" err="1"/>
              <a:t>caracter</a:t>
            </a:r>
            <a:r>
              <a:rPr lang="es-ES_tradnl" dirty="0"/>
              <a:t> del mensaje con el </a:t>
            </a:r>
            <a:r>
              <a:rPr lang="es-ES_tradnl" dirty="0" err="1"/>
              <a:t>caracter</a:t>
            </a:r>
            <a:r>
              <a:rPr lang="es-ES_tradnl" dirty="0"/>
              <a:t> correspondiente de la llave. Luego invierte los bits haciendo un </a:t>
            </a:r>
            <a:r>
              <a:rPr lang="es-ES_tradnl" dirty="0" err="1"/>
              <a:t>not</a:t>
            </a:r>
            <a:r>
              <a:rPr lang="es-ES_tradnl" dirty="0"/>
              <a:t>.</a:t>
            </a:r>
          </a:p>
          <a:p>
            <a:pPr marL="0" indent="0">
              <a:buNone/>
            </a:pPr>
            <a:r>
              <a:rPr lang="es-ES_tradnl" b="1" dirty="0"/>
              <a:t>Ej. </a:t>
            </a:r>
          </a:p>
          <a:p>
            <a:pPr marL="0" indent="0">
              <a:buNone/>
            </a:pPr>
            <a:r>
              <a:rPr lang="es-ES_tradnl" dirty="0"/>
              <a:t>Mensaje:	‘5’ – ASCII – 53 – 0011 0101</a:t>
            </a:r>
          </a:p>
          <a:p>
            <a:pPr marL="0" indent="0">
              <a:buNone/>
            </a:pPr>
            <a:r>
              <a:rPr lang="es-ES_tradnl" dirty="0"/>
              <a:t>Clave:	‘S’ – ASCII – 83 – 0101 0011</a:t>
            </a:r>
          </a:p>
          <a:p>
            <a:pPr marL="0" indent="0">
              <a:buNone/>
            </a:pPr>
            <a:r>
              <a:rPr lang="es-ES_tradnl" dirty="0"/>
              <a:t>			XOR	→	0110 0110	</a:t>
            </a:r>
          </a:p>
          <a:p>
            <a:pPr marL="0" indent="0">
              <a:buNone/>
            </a:pPr>
            <a:r>
              <a:rPr lang="es-ES_tradnl" dirty="0"/>
              <a:t>			NOT	→	1001 1001 – 153 – ASCII – </a:t>
            </a:r>
            <a:r>
              <a:rPr lang="es-ES_tradnl" dirty="0" err="1"/>
              <a:t>Ö</a:t>
            </a:r>
            <a:endParaRPr lang="es-ES_tradnl" dirty="0"/>
          </a:p>
          <a:p>
            <a:r>
              <a:rPr lang="es-ES_tradnl" dirty="0" err="1"/>
              <a:t>bit_operations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Hace una suma con los bits de cada carácter del mensaje con el carácter correspondiente de la llave</a:t>
            </a:r>
          </a:p>
          <a:p>
            <a:pPr marL="0" indent="0">
              <a:buNone/>
            </a:pPr>
            <a:r>
              <a:rPr lang="es-ES_tradnl" b="1" dirty="0"/>
              <a:t>Ej. </a:t>
            </a:r>
          </a:p>
          <a:p>
            <a:pPr marL="0" indent="0">
              <a:buNone/>
            </a:pPr>
            <a:r>
              <a:rPr lang="es-ES_tradnl" dirty="0"/>
              <a:t>Mensaje:	‘5’ – ASCII – 53 </a:t>
            </a:r>
          </a:p>
          <a:p>
            <a:pPr marL="0" indent="0">
              <a:buNone/>
            </a:pPr>
            <a:r>
              <a:rPr lang="es-ES_tradnl" dirty="0"/>
              <a:t>Clave:	‘S’ – ASCII – 83 </a:t>
            </a:r>
          </a:p>
          <a:p>
            <a:pPr marL="0" indent="0">
              <a:buNone/>
            </a:pPr>
            <a:r>
              <a:rPr lang="es-ES_tradnl" dirty="0"/>
              <a:t>			SUMA	→	136 – ASCII - </a:t>
            </a:r>
            <a:r>
              <a:rPr lang="es-ES_tradnl" dirty="0" err="1"/>
              <a:t>ê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8459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shift_rows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shift_bits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transpose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bit_operations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(suma, XOR,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754AED-572A-5548-B83D-5D9873F93B6A}"/>
              </a:ext>
            </a:extLst>
          </p:cNvPr>
          <p:cNvSpPr txBox="1">
            <a:spLocks/>
          </p:cNvSpPr>
          <p:nvPr/>
        </p:nvSpPr>
        <p:spPr>
          <a:xfrm>
            <a:off x="762000" y="-29817"/>
            <a:ext cx="845366" cy="6857999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700" dirty="0"/>
              <a:t>cifrado</a:t>
            </a:r>
          </a:p>
        </p:txBody>
      </p:sp>
    </p:spTree>
    <p:extLst>
      <p:ext uri="{BB962C8B-B14F-4D97-AF65-F5344CB8AC3E}">
        <p14:creationId xmlns:p14="http://schemas.microsoft.com/office/powerpoint/2010/main" val="417837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bit_operations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XOR, resta)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transpose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shift_bits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shift_rows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754AED-572A-5548-B83D-5D9873F93B6A}"/>
              </a:ext>
            </a:extLst>
          </p:cNvPr>
          <p:cNvSpPr txBox="1">
            <a:spLocks/>
          </p:cNvSpPr>
          <p:nvPr/>
        </p:nvSpPr>
        <p:spPr>
          <a:xfrm>
            <a:off x="762000" y="-29817"/>
            <a:ext cx="845366" cy="6857999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600" dirty="0"/>
              <a:t>descifrado</a:t>
            </a:r>
          </a:p>
        </p:txBody>
      </p:sp>
    </p:spTree>
    <p:extLst>
      <p:ext uri="{BB962C8B-B14F-4D97-AF65-F5344CB8AC3E}">
        <p14:creationId xmlns:p14="http://schemas.microsoft.com/office/powerpoint/2010/main" val="384968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F502-1E51-C44E-B7AE-02168C13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5B0F-D142-834E-AAF4-62ED6212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2209"/>
            <a:ext cx="10178322" cy="520340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Llave de máximo 20 caracteres para cifrar texto de máximo 100 caracteres.</a:t>
            </a:r>
          </a:p>
          <a:p>
            <a:r>
              <a:rPr lang="es-ES_tradnl" dirty="0"/>
              <a:t>Para que el algoritmo sea más seguro, la llave debe de ser mínimo de 100 caracteres.</a:t>
            </a:r>
          </a:p>
          <a:p>
            <a:r>
              <a:rPr lang="es-ES_tradnl" dirty="0"/>
              <a:t>Se coloca la clave en una matriz de 10 x 10 caracteres.</a:t>
            </a:r>
          </a:p>
          <a:p>
            <a:r>
              <a:rPr lang="es-ES_tradnl" dirty="0"/>
              <a:t>En el espacio que sobra se vuelve a copiar la clave, pero se le suma a cada </a:t>
            </a:r>
            <a:r>
              <a:rPr lang="es-ES_tradnl" dirty="0" err="1"/>
              <a:t>caracter</a:t>
            </a:r>
            <a:r>
              <a:rPr lang="es-ES_tradnl" dirty="0"/>
              <a:t> el número de veces que se ha repetido la clave (esta vez 1) y el índice del carácter de la clave.</a:t>
            </a:r>
          </a:p>
          <a:p>
            <a:r>
              <a:rPr lang="es-ES_tradnl" dirty="0"/>
              <a:t>Posteriormente se repite el proceso ahora copiando la llave ya mutada y aumentándole 1 al número de repeticiones.</a:t>
            </a:r>
          </a:p>
          <a:p>
            <a:pPr marL="0" indent="0">
              <a:buNone/>
            </a:pPr>
            <a:r>
              <a:rPr lang="es-ES_tradnl" b="1" dirty="0"/>
              <a:t>Ej</a:t>
            </a:r>
            <a:r>
              <a:rPr lang="es-ES_tradnl" dirty="0"/>
              <a:t>.</a:t>
            </a:r>
          </a:p>
          <a:p>
            <a:pPr marL="0" indent="0">
              <a:buNone/>
            </a:pPr>
            <a:r>
              <a:rPr lang="es-ES_tradnl" b="1" dirty="0"/>
              <a:t>Clave</a:t>
            </a:r>
            <a:r>
              <a:rPr lang="es-ES_tradnl" dirty="0"/>
              <a:t>: hola</a:t>
            </a:r>
          </a:p>
          <a:p>
            <a:pPr marL="0" indent="0">
              <a:buNone/>
            </a:pPr>
            <a:r>
              <a:rPr lang="es-ES_tradnl" b="1" dirty="0"/>
              <a:t>Repetición</a:t>
            </a:r>
            <a:r>
              <a:rPr lang="es-ES_tradnl" dirty="0"/>
              <a:t> </a:t>
            </a:r>
            <a:r>
              <a:rPr lang="es-ES_tradnl" b="1" dirty="0"/>
              <a:t>1</a:t>
            </a:r>
            <a:r>
              <a:rPr lang="es-ES_tradnl" dirty="0"/>
              <a:t>: 	h+1+0 = i	o+1+1 = q	l+1+2 = o	a+1+3 = e</a:t>
            </a:r>
          </a:p>
          <a:p>
            <a:pPr marL="0" indent="0">
              <a:buNone/>
            </a:pPr>
            <a:r>
              <a:rPr lang="es-ES_tradnl" dirty="0"/>
              <a:t>→	</a:t>
            </a:r>
            <a:r>
              <a:rPr lang="es-ES_tradnl" dirty="0" err="1"/>
              <a:t>iqoe</a:t>
            </a:r>
            <a:endParaRPr lang="es-ES_tradnl" dirty="0"/>
          </a:p>
          <a:p>
            <a:pPr marL="0" indent="0">
              <a:buNone/>
            </a:pPr>
            <a:r>
              <a:rPr lang="es-ES_tradnl" b="1" dirty="0"/>
              <a:t>Repetición 2</a:t>
            </a:r>
            <a:r>
              <a:rPr lang="es-ES_tradnl" dirty="0"/>
              <a:t>: 	i+2+0 = k	q+2+1 = t	o+2+2 = s	e+2+3 = j</a:t>
            </a:r>
          </a:p>
          <a:p>
            <a:pPr marL="0" indent="0">
              <a:buNone/>
            </a:pPr>
            <a:r>
              <a:rPr lang="es-ES_tradnl" dirty="0"/>
              <a:t>→	</a:t>
            </a:r>
            <a:r>
              <a:rPr lang="es-ES_tradnl" dirty="0" err="1"/>
              <a:t>ktsj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b="1" dirty="0"/>
              <a:t>Clave resultante</a:t>
            </a:r>
            <a:r>
              <a:rPr lang="es-ES_tradnl" dirty="0"/>
              <a:t>: </a:t>
            </a:r>
            <a:r>
              <a:rPr lang="es-ES_tradnl" dirty="0" err="1"/>
              <a:t>holaiqoektsj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8087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Elegir si se quiere cifrar o 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Ingresar el nombre del archivo con el texto a cifrar/descifrar.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Leer el texto a cifrar y colocarlo en una matriz de 10 x 10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uchars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Llenar el espacio que sobra con caracteres nulos (ASCII 0)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Ingresar la llave/clave.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Mutar la llave e irla poniendo en una matriz de 10 x 10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uchars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hasta llenarla.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  Cifrar/descifrar.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6.  Imprimir el mensaje cifrado/descifrado.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7.  Escribir el mensaje en un archivo.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</p:spTree>
    <p:extLst>
      <p:ext uri="{BB962C8B-B14F-4D97-AF65-F5344CB8AC3E}">
        <p14:creationId xmlns:p14="http://schemas.microsoft.com/office/powerpoint/2010/main" val="359416860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101</TotalTime>
  <Words>653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Roceto</vt:lpstr>
      <vt:lpstr>Difusión</vt:lpstr>
      <vt:lpstr>Difusión</vt:lpstr>
      <vt:lpstr>Confusión</vt:lpstr>
      <vt:lpstr>1.  shift_rows (left) 2.  shift_bits 3.  transpose 4.  bit_operations (suma, XOR, not)</vt:lpstr>
      <vt:lpstr>1.  bit_operations (not, XOR, resta) 2.  transpose 3.  shift_bits 4.  shift_rows (right)</vt:lpstr>
      <vt:lpstr>Llave</vt:lpstr>
      <vt:lpstr>1.  Elegir si se quiere cifrar o descifrar. 2.  Ingresar el nombre del archivo con el texto a cifrar/descifrar. 3.  Leer el texto a cifrar y colocarlo en una matriz de 10 x 10 uchars. 4.  Llenar el espacio que sobra con caracteres nulos (ASCII 0) 3.  Ingresar la llave/clave. 4.  Mutar la llave e irla poniendo en una matriz de 10 x 10 uchars hasta llenarla. 5.  Cifrar/descifrar. 6.  Imprimir el mensaje cifrado/descifrado. 7.  Escribir el mensaje en un archivo.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Roceto</dc:title>
  <dc:creator>Sandra Román Rivera</dc:creator>
  <cp:lastModifiedBy>Juan David Torres Velasco</cp:lastModifiedBy>
  <cp:revision>12</cp:revision>
  <dcterms:created xsi:type="dcterms:W3CDTF">2021-03-21T18:32:40Z</dcterms:created>
  <dcterms:modified xsi:type="dcterms:W3CDTF">2021-03-22T23:23:39Z</dcterms:modified>
</cp:coreProperties>
</file>