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8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2586409" y="2804029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 flipV="1">
            <a:off x="4398910" y="3626235"/>
            <a:ext cx="769438" cy="59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2884961" y="2869725"/>
            <a:ext cx="459162" cy="1056266"/>
          </a:xfrm>
          <a:prstGeom prst="bentConnector4">
            <a:avLst>
              <a:gd name="adj1" fmla="val -49786"/>
              <a:gd name="adj2" fmla="val 121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6566691" y="3626235"/>
            <a:ext cx="719708" cy="58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5842653" y="3655958"/>
            <a:ext cx="1" cy="7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989919" y="40487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7286399" y="28040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4989920" y="2804028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Person, Patient, Related Person, Practitioner</a:t>
            </a:r>
          </a:p>
        </p:txBody>
      </p:sp>
      <p:cxnSp>
        <p:nvCxnSpPr>
          <p:cNvPr id="11" name="Elbow Connector 37"/>
          <p:cNvCxnSpPr/>
          <p:nvPr/>
        </p:nvCxnSpPr>
        <p:spPr>
          <a:xfrm flipV="1">
            <a:off x="3918881" y="3379305"/>
            <a:ext cx="871780" cy="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6"/>
          <p:cNvSpPr/>
          <p:nvPr/>
        </p:nvSpPr>
        <p:spPr>
          <a:xfrm>
            <a:off x="3187998" y="322211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13" name="Elbow Connector 37"/>
          <p:cNvCxnSpPr>
            <a:stCxn id="18" idx="1"/>
          </p:cNvCxnSpPr>
          <p:nvPr/>
        </p:nvCxnSpPr>
        <p:spPr>
          <a:xfrm flipH="1">
            <a:off x="4481565" y="3168276"/>
            <a:ext cx="5083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cxnSp>
        <p:nvCxnSpPr>
          <p:cNvPr id="21" name="Elbow Connector 37"/>
          <p:cNvCxnSpPr/>
          <p:nvPr/>
        </p:nvCxnSpPr>
        <p:spPr>
          <a:xfrm>
            <a:off x="3495722" y="259801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95722" y="223740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0" name="Elbow Connector 37"/>
          <p:cNvCxnSpPr/>
          <p:nvPr/>
        </p:nvCxnSpPr>
        <p:spPr>
          <a:xfrm>
            <a:off x="7560245" y="428026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8502580" y="402890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7560245" y="447619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60245" y="391965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2004" y="454222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678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coloscopy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7733724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6534347" y="2831533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6106" y="289757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Encounter</a:t>
            </a:r>
          </a:p>
          <a:p>
            <a:pPr algn="ctr"/>
            <a:endParaRPr lang="en-AU" sz="1600" dirty="0"/>
          </a:p>
        </p:txBody>
      </p:sp>
      <p:sp>
        <p:nvSpPr>
          <p:cNvPr id="22" name="Rounded Rectangle 5"/>
          <p:cNvSpPr/>
          <p:nvPr/>
        </p:nvSpPr>
        <p:spPr>
          <a:xfrm>
            <a:off x="10182171" y="264130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Ruptured Bowel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 flipH="1">
            <a:off x="9239836" y="3088585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683142" cy="9451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5093063" y="2731625"/>
            <a:ext cx="134841" cy="64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090441" y="2731625"/>
            <a:ext cx="671688" cy="648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 flipH="1" flipV="1">
            <a:off x="3504430" y="4074289"/>
            <a:ext cx="397143" cy="69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/>
          <p:nvPr/>
        </p:nvCxnSpPr>
        <p:spPr>
          <a:xfrm flipH="1">
            <a:off x="3762129" y="3612227"/>
            <a:ext cx="856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 flipH="1" flipV="1">
            <a:off x="4163305" y="2859120"/>
            <a:ext cx="26910" cy="190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Endpoint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71" name="Elbow Connector 37"/>
          <p:cNvCxnSpPr/>
          <p:nvPr/>
        </p:nvCxnSpPr>
        <p:spPr>
          <a:xfrm>
            <a:off x="5771920" y="3884798"/>
            <a:ext cx="537108" cy="58343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 Role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EB1B621-35B1-6D4A-4491-C8CA35F1AF3C}"/>
              </a:ext>
            </a:extLst>
          </p:cNvPr>
          <p:cNvCxnSpPr>
            <a:cxnSpLocks/>
            <a:stCxn id="7" idx="2"/>
            <a:endCxn id="7" idx="1"/>
          </p:cNvCxnSpPr>
          <p:nvPr/>
        </p:nvCxnSpPr>
        <p:spPr>
          <a:xfrm rot="5400000" flipH="1">
            <a:off x="3951201" y="4789077"/>
            <a:ext cx="364247" cy="734325"/>
          </a:xfrm>
          <a:prstGeom prst="curvedConnector4">
            <a:avLst>
              <a:gd name="adj1" fmla="val -62760"/>
              <a:gd name="adj2" fmla="val 131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57655D-6292-A296-0740-B12D54025239}"/>
              </a:ext>
            </a:extLst>
          </p:cNvPr>
          <p:cNvSpPr txBox="1"/>
          <p:nvPr/>
        </p:nvSpPr>
        <p:spPr>
          <a:xfrm>
            <a:off x="2614285" y="5084330"/>
            <a:ext cx="95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offeredIn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67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>
            <a:cxnSpLocks/>
          </p:cNvCxnSpPr>
          <p:nvPr/>
        </p:nvCxnSpPr>
        <p:spPr>
          <a:xfrm>
            <a:off x="6656877" y="4249379"/>
            <a:ext cx="454977" cy="1878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 Item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Elbow Connector 37"/>
          <p:cNvCxnSpPr>
            <a:cxnSpLocks/>
          </p:cNvCxnSpPr>
          <p:nvPr/>
        </p:nvCxnSpPr>
        <p:spPr>
          <a:xfrm flipH="1" flipV="1">
            <a:off x="3723646" y="2824519"/>
            <a:ext cx="1096960" cy="1137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7"/>
          <p:cNvCxnSpPr>
            <a:cxnSpLocks/>
            <a:stCxn id="24" idx="1"/>
          </p:cNvCxnSpPr>
          <p:nvPr/>
        </p:nvCxnSpPr>
        <p:spPr>
          <a:xfrm flipH="1" flipV="1">
            <a:off x="4300057" y="4102779"/>
            <a:ext cx="450364" cy="16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/>
          <p:cNvCxnSpPr>
            <a:cxnSpLocks/>
            <a:stCxn id="24" idx="0"/>
          </p:cNvCxnSpPr>
          <p:nvPr/>
        </p:nvCxnSpPr>
        <p:spPr>
          <a:xfrm flipH="1" flipV="1">
            <a:off x="5595185" y="3619081"/>
            <a:ext cx="11990" cy="28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5385" y="4340021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Billing</a:t>
            </a:r>
          </a:p>
          <a:p>
            <a:r>
              <a:rPr lang="en-US" sz="1600" dirty="0"/>
              <a:t>Engine</a:t>
            </a:r>
          </a:p>
        </p:txBody>
      </p:sp>
      <p:cxnSp>
        <p:nvCxnSpPr>
          <p:cNvPr id="40" name="Elbow Connector 37"/>
          <p:cNvCxnSpPr>
            <a:cxnSpLocks/>
            <a:stCxn id="24" idx="2"/>
          </p:cNvCxnSpPr>
          <p:nvPr/>
        </p:nvCxnSpPr>
        <p:spPr>
          <a:xfrm>
            <a:off x="5607175" y="4632409"/>
            <a:ext cx="130991" cy="756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6"/>
          <p:cNvSpPr/>
          <p:nvPr/>
        </p:nvSpPr>
        <p:spPr>
          <a:xfrm>
            <a:off x="4984119" y="5476253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Elbow Connector 37"/>
          <p:cNvCxnSpPr>
            <a:cxnSpLocks/>
            <a:stCxn id="30" idx="2"/>
          </p:cNvCxnSpPr>
          <p:nvPr/>
        </p:nvCxnSpPr>
        <p:spPr>
          <a:xfrm flipH="1">
            <a:off x="6868895" y="4620424"/>
            <a:ext cx="1277517" cy="76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ounded Rectangle 6"/>
          <p:cNvSpPr/>
          <p:nvPr/>
        </p:nvSpPr>
        <p:spPr>
          <a:xfrm>
            <a:off x="5136519" y="5628653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615905" y="1253613"/>
            <a:ext cx="6323340" cy="2082959"/>
          </a:xfrm>
          <a:prstGeom prst="roundRect">
            <a:avLst>
              <a:gd name="adj" fmla="val 11003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37"/>
          <p:cNvCxnSpPr/>
          <p:nvPr/>
        </p:nvCxnSpPr>
        <p:spPr>
          <a:xfrm flipV="1">
            <a:off x="1969707" y="3456237"/>
            <a:ext cx="583449" cy="1194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342863" y="5233479"/>
            <a:ext cx="1" cy="56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>
            <a:off x="4994718" y="4898547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4981685" y="5643297"/>
            <a:ext cx="1104173" cy="231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2780857" y="4897108"/>
            <a:ext cx="878051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1822487" y="5273640"/>
            <a:ext cx="0" cy="48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1948687" y="147068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1964883" y="23829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3617383" y="149764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5285920" y="15075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</a:t>
            </a:r>
          </a:p>
        </p:txBody>
      </p:sp>
      <p:sp>
        <p:nvSpPr>
          <p:cNvPr id="26" name="Rounded Rectangle 8"/>
          <p:cNvSpPr/>
          <p:nvPr/>
        </p:nvSpPr>
        <p:spPr>
          <a:xfrm>
            <a:off x="904689" y="4353187"/>
            <a:ext cx="169171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6249634" y="4468241"/>
            <a:ext cx="4004270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8341544" y="558661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435086" y="470022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6435087" y="558518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8313976" y="4700223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5286394" y="2382966"/>
            <a:ext cx="146817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976474" y="558661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447547" y="4353187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3498595" y="5583135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4623" y="3678973"/>
            <a:ext cx="122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for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34173" y="5220959"/>
            <a:ext cx="116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Participants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5296712" y="4017527"/>
            <a:ext cx="2108498" cy="38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7282305" y="3528530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3933" y="3764466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 by</a:t>
            </a:r>
          </a:p>
        </p:txBody>
      </p:sp>
      <p:sp>
        <p:nvSpPr>
          <p:cNvPr id="37" name="Rounded Rectangle 7"/>
          <p:cNvSpPr/>
          <p:nvPr/>
        </p:nvSpPr>
        <p:spPr>
          <a:xfrm>
            <a:off x="3629235" y="239549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7CA15BD-489B-E6AE-D0A9-5085A86CC09C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H="1" flipV="1">
            <a:off x="6020245" y="1507553"/>
            <a:ext cx="734324" cy="364248"/>
          </a:xfrm>
          <a:prstGeom prst="curvedConnector4">
            <a:avLst>
              <a:gd name="adj1" fmla="val -23458"/>
              <a:gd name="adj2" fmla="val 1461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7B85B0-0E88-909A-6D39-9356A12C5721}"/>
              </a:ext>
            </a:extLst>
          </p:cNvPr>
          <p:cNvSpPr txBox="1"/>
          <p:nvPr/>
        </p:nvSpPr>
        <p:spPr>
          <a:xfrm>
            <a:off x="6925025" y="1396804"/>
            <a:ext cx="95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offeredIn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007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2558197" y="3566113"/>
            <a:ext cx="3233003" cy="59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2676811" y="5673743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9605818" y="4367605"/>
            <a:ext cx="2586182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9778576" y="541848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9941065" y="448925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9913497" y="3341349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2216" y="3233524"/>
            <a:ext cx="100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indication</a:t>
            </a: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2153" y="5323941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3820" y="3678053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Hosp.Admitting</a:t>
            </a:r>
            <a:r>
              <a:rPr lang="en-US" sz="1600" dirty="0"/>
              <a:t> diagnosis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3820" y="4259463"/>
            <a:ext cx="2268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Hosp.Discharge</a:t>
            </a:r>
            <a:r>
              <a:rPr lang="en-US" sz="1600" dirty="0"/>
              <a:t> diagnosis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56441" y="4661951"/>
            <a:ext cx="252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Extenson</a:t>
            </a:r>
            <a:r>
              <a:rPr lang="en-US" sz="1600" dirty="0"/>
              <a:t> (</a:t>
            </a:r>
            <a:r>
              <a:rPr lang="en-US" sz="1600" dirty="0" err="1"/>
              <a:t>relatedCondition</a:t>
            </a:r>
            <a:r>
              <a:rPr lang="en-US" sz="1600" dirty="0"/>
              <a:t>)</a:t>
            </a:r>
          </a:p>
          <a:p>
            <a:r>
              <a:rPr lang="en-US" sz="1600" dirty="0"/>
              <a:t>(includes role)</a:t>
            </a:r>
          </a:p>
        </p:txBody>
      </p:sp>
      <p:cxnSp>
        <p:nvCxnSpPr>
          <p:cNvPr id="40" name="Elbow Connector 37"/>
          <p:cNvCxnSpPr/>
          <p:nvPr/>
        </p:nvCxnSpPr>
        <p:spPr>
          <a:xfrm>
            <a:off x="2558474" y="4548097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>
            <a:off x="2558197" y="5177275"/>
            <a:ext cx="3233003" cy="3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</p:spTree>
    <p:extLst>
      <p:ext uri="{BB962C8B-B14F-4D97-AF65-F5344CB8AC3E}">
        <p14:creationId xmlns:p14="http://schemas.microsoft.com/office/powerpoint/2010/main" val="355516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37"/>
          <p:cNvCxnSpPr/>
          <p:nvPr/>
        </p:nvCxnSpPr>
        <p:spPr>
          <a:xfrm flipH="1">
            <a:off x="2487550" y="4872916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356" y="4534362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9890" y="3748549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5595" y="2733600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Binding on role (extensible): </a:t>
            </a:r>
            <a:br>
              <a:rPr lang="en-US" sz="1600" dirty="0"/>
            </a:br>
            <a:r>
              <a:rPr lang="en-US" sz="1600" dirty="0"/>
              <a:t>admission/discharge/.</a:t>
            </a:r>
          </a:p>
        </p:txBody>
      </p:sp>
    </p:spTree>
    <p:extLst>
      <p:ext uri="{BB962C8B-B14F-4D97-AF65-F5344CB8AC3E}">
        <p14:creationId xmlns:p14="http://schemas.microsoft.com/office/powerpoint/2010/main" val="42679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309</Words>
  <Application>Microsoft Office PowerPoint</Application>
  <PresentationFormat>Widescreen</PresentationFormat>
  <Paragraphs>147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Person, Patient, Related Person, Practitioner</vt:lpstr>
      <vt:lpstr>Finance Interactions</vt:lpstr>
      <vt:lpstr>Directories</vt:lpstr>
      <vt:lpstr>Directories</vt:lpstr>
      <vt:lpstr>PowerPoint Presentation</vt:lpstr>
      <vt:lpstr>PowerPoint Presentation</vt:lpstr>
      <vt:lpstr>Scheduling</vt:lpstr>
      <vt:lpstr>Encounter / Condition (Diagnosis)</vt:lpstr>
      <vt:lpstr>Encounter / Condition (Diagnosis)</vt:lpstr>
      <vt:lpstr>Patient Link/Merge?</vt:lpstr>
      <vt:lpstr>Patient Link/Merge?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56</cp:revision>
  <dcterms:created xsi:type="dcterms:W3CDTF">2016-07-18T10:08:32Z</dcterms:created>
  <dcterms:modified xsi:type="dcterms:W3CDTF">2022-08-08T01:29:19Z</dcterms:modified>
</cp:coreProperties>
</file>