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56EAE9-54F1-384D-86AB-50F07C0CBFD9}" v="7" dt="2023-03-09T16:30:21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0"/>
    <p:restoredTop sz="90068"/>
  </p:normalViewPr>
  <p:slideViewPr>
    <p:cSldViewPr snapToGrid="0">
      <p:cViewPr varScale="1">
        <p:scale>
          <a:sx n="115" d="100"/>
          <a:sy n="115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Ciccone" userId="e03c067e-d852-49a1-a301-c4f0d1429ce5" providerId="ADAL" clId="{4C56EAE9-54F1-384D-86AB-50F07C0CBFD9}"/>
    <pc:docChg chg="custSel addSld modSld">
      <pc:chgData name="Giuseppe Ciccone" userId="e03c067e-d852-49a1-a301-c4f0d1429ce5" providerId="ADAL" clId="{4C56EAE9-54F1-384D-86AB-50F07C0CBFD9}" dt="2023-03-09T16:31:47.246" v="1020" actId="20577"/>
      <pc:docMkLst>
        <pc:docMk/>
      </pc:docMkLst>
      <pc:sldChg chg="addSp delSp modSp mod modNotesTx">
        <pc:chgData name="Giuseppe Ciccone" userId="e03c067e-d852-49a1-a301-c4f0d1429ce5" providerId="ADAL" clId="{4C56EAE9-54F1-384D-86AB-50F07C0CBFD9}" dt="2023-03-09T16:27:27.930" v="694" actId="20577"/>
        <pc:sldMkLst>
          <pc:docMk/>
          <pc:sldMk cId="3503547063" sldId="256"/>
        </pc:sldMkLst>
        <pc:spChg chg="del">
          <ac:chgData name="Giuseppe Ciccone" userId="e03c067e-d852-49a1-a301-c4f0d1429ce5" providerId="ADAL" clId="{4C56EAE9-54F1-384D-86AB-50F07C0CBFD9}" dt="2023-03-09T16:21:06.959" v="0" actId="478"/>
          <ac:spMkLst>
            <pc:docMk/>
            <pc:sldMk cId="3503547063" sldId="256"/>
            <ac:spMk id="2" creationId="{A8C21BE6-4A57-D8FA-65CF-5943B2BCBE36}"/>
          </ac:spMkLst>
        </pc:spChg>
        <pc:spChg chg="del">
          <ac:chgData name="Giuseppe Ciccone" userId="e03c067e-d852-49a1-a301-c4f0d1429ce5" providerId="ADAL" clId="{4C56EAE9-54F1-384D-86AB-50F07C0CBFD9}" dt="2023-03-09T16:21:08.257" v="1" actId="478"/>
          <ac:spMkLst>
            <pc:docMk/>
            <pc:sldMk cId="3503547063" sldId="256"/>
            <ac:spMk id="3" creationId="{79075C7B-4007-6423-7EA6-101ECF36F870}"/>
          </ac:spMkLst>
        </pc:spChg>
        <pc:spChg chg="add mod">
          <ac:chgData name="Giuseppe Ciccone" userId="e03c067e-d852-49a1-a301-c4f0d1429ce5" providerId="ADAL" clId="{4C56EAE9-54F1-384D-86AB-50F07C0CBFD9}" dt="2023-03-09T16:21:52.365" v="29" actId="1076"/>
          <ac:spMkLst>
            <pc:docMk/>
            <pc:sldMk cId="3503547063" sldId="256"/>
            <ac:spMk id="8" creationId="{6D11460B-66D0-E8FE-4453-F4D3892F6DB7}"/>
          </ac:spMkLst>
        </pc:spChg>
        <pc:spChg chg="add mod">
          <ac:chgData name="Giuseppe Ciccone" userId="e03c067e-d852-49a1-a301-c4f0d1429ce5" providerId="ADAL" clId="{4C56EAE9-54F1-384D-86AB-50F07C0CBFD9}" dt="2023-03-09T16:22:14.708" v="48" actId="1076"/>
          <ac:spMkLst>
            <pc:docMk/>
            <pc:sldMk cId="3503547063" sldId="256"/>
            <ac:spMk id="10" creationId="{C514B2AE-3A45-973E-29BC-9B77B10E34C4}"/>
          </ac:spMkLst>
        </pc:spChg>
        <pc:spChg chg="add mod">
          <ac:chgData name="Giuseppe Ciccone" userId="e03c067e-d852-49a1-a301-c4f0d1429ce5" providerId="ADAL" clId="{4C56EAE9-54F1-384D-86AB-50F07C0CBFD9}" dt="2023-03-09T16:22:48.935" v="91" actId="20577"/>
          <ac:spMkLst>
            <pc:docMk/>
            <pc:sldMk cId="3503547063" sldId="256"/>
            <ac:spMk id="12" creationId="{C9301A5C-7017-DE70-F132-E3CA3087DCF0}"/>
          </ac:spMkLst>
        </pc:spChg>
        <pc:spChg chg="add mod">
          <ac:chgData name="Giuseppe Ciccone" userId="e03c067e-d852-49a1-a301-c4f0d1429ce5" providerId="ADAL" clId="{4C56EAE9-54F1-384D-86AB-50F07C0CBFD9}" dt="2023-03-09T16:23:09.861" v="134" actId="1076"/>
          <ac:spMkLst>
            <pc:docMk/>
            <pc:sldMk cId="3503547063" sldId="256"/>
            <ac:spMk id="14" creationId="{87A66955-FBD9-2CF7-8FC2-A317C7EB1DEE}"/>
          </ac:spMkLst>
        </pc:spChg>
        <pc:grpChg chg="add mod">
          <ac:chgData name="Giuseppe Ciccone" userId="e03c067e-d852-49a1-a301-c4f0d1429ce5" providerId="ADAL" clId="{4C56EAE9-54F1-384D-86AB-50F07C0CBFD9}" dt="2023-03-09T16:22:56.966" v="93" actId="1076"/>
          <ac:grpSpMkLst>
            <pc:docMk/>
            <pc:sldMk cId="3503547063" sldId="256"/>
            <ac:grpSpMk id="13" creationId="{094D921A-7DCD-7858-CECA-AD48E0AE904D}"/>
          </ac:grpSpMkLst>
        </pc:grpChg>
        <pc:picChg chg="add mod">
          <ac:chgData name="Giuseppe Ciccone" userId="e03c067e-d852-49a1-a301-c4f0d1429ce5" providerId="ADAL" clId="{4C56EAE9-54F1-384D-86AB-50F07C0CBFD9}" dt="2023-03-09T16:21:25.990" v="8" actId="1076"/>
          <ac:picMkLst>
            <pc:docMk/>
            <pc:sldMk cId="3503547063" sldId="256"/>
            <ac:picMk id="5" creationId="{1E2F44F1-D3B0-3794-8E94-C3BE97FB8427}"/>
          </ac:picMkLst>
        </pc:picChg>
        <pc:cxnChg chg="add mod">
          <ac:chgData name="Giuseppe Ciccone" userId="e03c067e-d852-49a1-a301-c4f0d1429ce5" providerId="ADAL" clId="{4C56EAE9-54F1-384D-86AB-50F07C0CBFD9}" dt="2023-03-09T16:21:54.482" v="30" actId="1076"/>
          <ac:cxnSpMkLst>
            <pc:docMk/>
            <pc:sldMk cId="3503547063" sldId="256"/>
            <ac:cxnSpMk id="7" creationId="{4C7C340A-0100-854C-D2B2-525937ACEC3D}"/>
          </ac:cxnSpMkLst>
        </pc:cxnChg>
        <pc:cxnChg chg="add mod">
          <ac:chgData name="Giuseppe Ciccone" userId="e03c067e-d852-49a1-a301-c4f0d1429ce5" providerId="ADAL" clId="{4C56EAE9-54F1-384D-86AB-50F07C0CBFD9}" dt="2023-03-09T16:22:14.708" v="48" actId="1076"/>
          <ac:cxnSpMkLst>
            <pc:docMk/>
            <pc:sldMk cId="3503547063" sldId="256"/>
            <ac:cxnSpMk id="9" creationId="{123716AD-9205-C968-0434-15A3917C2011}"/>
          </ac:cxnSpMkLst>
        </pc:cxnChg>
        <pc:cxnChg chg="add mod">
          <ac:chgData name="Giuseppe Ciccone" userId="e03c067e-d852-49a1-a301-c4f0d1429ce5" providerId="ADAL" clId="{4C56EAE9-54F1-384D-86AB-50F07C0CBFD9}" dt="2023-03-09T16:22:26.172" v="51" actId="693"/>
          <ac:cxnSpMkLst>
            <pc:docMk/>
            <pc:sldMk cId="3503547063" sldId="256"/>
            <ac:cxnSpMk id="11" creationId="{A8D01347-2E98-9ADB-502C-09440D281840}"/>
          </ac:cxnSpMkLst>
        </pc:cxnChg>
      </pc:sldChg>
      <pc:sldChg chg="addSp delSp modSp new mod modNotesTx">
        <pc:chgData name="Giuseppe Ciccone" userId="e03c067e-d852-49a1-a301-c4f0d1429ce5" providerId="ADAL" clId="{4C56EAE9-54F1-384D-86AB-50F07C0CBFD9}" dt="2023-03-09T16:31:47.246" v="1020" actId="20577"/>
        <pc:sldMkLst>
          <pc:docMk/>
          <pc:sldMk cId="47881356" sldId="257"/>
        </pc:sldMkLst>
        <pc:spChg chg="del">
          <ac:chgData name="Giuseppe Ciccone" userId="e03c067e-d852-49a1-a301-c4f0d1429ce5" providerId="ADAL" clId="{4C56EAE9-54F1-384D-86AB-50F07C0CBFD9}" dt="2023-03-09T16:27:38.776" v="696" actId="478"/>
          <ac:spMkLst>
            <pc:docMk/>
            <pc:sldMk cId="47881356" sldId="257"/>
            <ac:spMk id="2" creationId="{F28325B9-7413-7856-D746-2D1E35BD3965}"/>
          </ac:spMkLst>
        </pc:spChg>
        <pc:spChg chg="del">
          <ac:chgData name="Giuseppe Ciccone" userId="e03c067e-d852-49a1-a301-c4f0d1429ce5" providerId="ADAL" clId="{4C56EAE9-54F1-384D-86AB-50F07C0CBFD9}" dt="2023-03-09T16:27:39.833" v="697" actId="478"/>
          <ac:spMkLst>
            <pc:docMk/>
            <pc:sldMk cId="47881356" sldId="257"/>
            <ac:spMk id="3" creationId="{A908C31B-AE92-195A-9950-1912A2C4B1E4}"/>
          </ac:spMkLst>
        </pc:spChg>
        <pc:picChg chg="add mod">
          <ac:chgData name="Giuseppe Ciccone" userId="e03c067e-d852-49a1-a301-c4f0d1429ce5" providerId="ADAL" clId="{4C56EAE9-54F1-384D-86AB-50F07C0CBFD9}" dt="2023-03-09T16:30:50.854" v="767" actId="1076"/>
          <ac:picMkLst>
            <pc:docMk/>
            <pc:sldMk cId="47881356" sldId="257"/>
            <ac:picMk id="5" creationId="{BACA9FEC-804A-893F-2D76-91AB8F2E746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03EF5-471A-A44D-9760-D6F7C6C472B6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E47C4-A657-C44B-8E35-B53D9B4B9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14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polynomial function was first fitted to the initial portion of the data (the portion where the noodle is getting into tension but it is not being stretched – Figure on the left), and the fit used to detrend the raw data to create a fictitious flat baseline (Figure on the right).</a:t>
            </a:r>
          </a:p>
          <a:p>
            <a:r>
              <a:rPr lang="en-GB" dirty="0"/>
              <a:t>This property was used to discern the portions of the curve where the noodle was getting into tension, and where the noodle was actually being stretched.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E47C4-A657-C44B-8E35-B53D9B4B993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50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Following this, the detrended data was used to find the point where the noodle starts being consistently stretched (left figure). </a:t>
            </a:r>
          </a:p>
          <a:p>
            <a:r>
              <a:rPr lang="en-GB" dirty="0"/>
              <a:t>Then, this point was subtracted from the data (right figure) and the maximum force used to quantify the strength of </a:t>
            </a:r>
            <a:r>
              <a:rPr lang="en-GB"/>
              <a:t>the noodles. 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E47C4-A657-C44B-8E35-B53D9B4B993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66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3A7E-031E-3793-95B9-7C0536AE2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FB637-83C9-CCAA-FF55-55100E0A6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58E7-7459-C070-6A0D-2BB9FA48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12FA-5836-0241-BAE9-5DFCA4C99D1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DED90-DEA6-54B9-8C80-98509ABD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97B6F-DE2A-1FAD-9138-DE597D20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44B-DE6C-AA47-83A6-10615AEB2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77CA-55EE-1A7D-019B-F0D94CC5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7BAD7-7E06-5A08-CEC1-1BF7E23C6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2477F-BB9F-1151-7B57-31AB87ED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12FA-5836-0241-BAE9-5DFCA4C99D1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C98BD-7F5F-4A64-636E-2396598B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BEAA7-59C9-56CD-468D-08381A83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44B-DE6C-AA47-83A6-10615AEB2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57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83934-ED57-78B5-8258-69610C441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7005D-54B3-4C61-E00D-3BA2F631E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38F30-FB45-4D90-E2FC-A629916F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12FA-5836-0241-BAE9-5DFCA4C99D1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407AF-C1F8-5797-CA2E-3EB19804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526AC-383C-19CF-534E-A42A6454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44B-DE6C-AA47-83A6-10615AEB2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15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3DFE-A261-2758-E335-58B21699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657FA-854C-BDA9-7988-7140D3223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B7FD7-C7F7-F898-69BC-63CC4D2D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12FA-5836-0241-BAE9-5DFCA4C99D1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749AA-EB9E-680D-B622-0F4277BD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E09A9-C683-FC57-E8C1-FF3E1D96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44B-DE6C-AA47-83A6-10615AEB2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72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1E29-B23B-EA5A-0135-03598E0C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71B26-3EBA-FCF5-0252-F12638F91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89B97-D374-70B4-97D0-C9F6C356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12FA-5836-0241-BAE9-5DFCA4C99D1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7F05-AC21-9335-47A9-81E19FF9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6A5D6-EE5E-B8AB-617F-162C25CD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44B-DE6C-AA47-83A6-10615AEB2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01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E4F6-30E2-F6BA-12EC-E8E7B17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0550-BD83-7C2C-8C0B-1836E5E06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13DB4-1B2E-6D1A-5AE7-D911E8F7C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7767F-6D0D-B869-AC2C-A1364D45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12FA-5836-0241-BAE9-5DFCA4C99D1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C5991-1603-0B87-F235-F6D1979E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DD6AF-228E-0C12-2DD2-AD14FF0E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44B-DE6C-AA47-83A6-10615AEB2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88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0424-F274-E0BC-30E5-2471F8D3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2A325-7516-19E2-0039-5212973EC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8C240-E1A6-3985-9992-3982AA46A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7AAA8-849B-164F-3E94-381FD5590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48BDF-065A-EBD1-04F7-513C7693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68725-B81D-2227-F963-A8AE2209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12FA-5836-0241-BAE9-5DFCA4C99D1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A6FCC-D6B0-F1DC-ECDC-D3BD2892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F102B-C721-69DC-097B-661ADF55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44B-DE6C-AA47-83A6-10615AEB2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6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D7B5-506D-F909-C375-A6762D5D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A055F-A830-6261-E8E3-54609AE3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12FA-5836-0241-BAE9-5DFCA4C99D1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75D18-22DB-9ECE-259D-A7E72C3A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0D56C-CE7A-7ED0-8318-F5A0F592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44B-DE6C-AA47-83A6-10615AEB2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0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74A0-44CD-BEE2-FFBA-53F6E29F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12FA-5836-0241-BAE9-5DFCA4C99D1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86CA4-75E0-D74A-BD85-C1057EEE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68EEF-5E37-E341-9D05-0598A982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44B-DE6C-AA47-83A6-10615AEB2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41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DC40-0DD2-BE0C-1658-DB8AB5DB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611E-052D-E75D-DD86-5B71A90C2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DB425-34CE-6BE0-7E16-0384C72A5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F1E42-3785-54A4-0A6B-ED736AAE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12FA-5836-0241-BAE9-5DFCA4C99D1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91FD7-FB32-1060-6A6E-02DB5D77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96B62-4AED-61E5-F1C8-DCE61BF0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44B-DE6C-AA47-83A6-10615AEB2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20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CEED-A88A-47F5-4DB8-4E1C0BF7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A9D34-AEC5-0C0D-BF0D-DDC4E0C68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7D621-C424-D40F-9B6A-9A86D4AF9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6BC04-573C-B511-3AB3-2DDFCA9D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12FA-5836-0241-BAE9-5DFCA4C99D1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4C259-A065-F665-67DF-6DF4C97D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2B246-54E5-D270-2A4F-EC1F61FE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44B-DE6C-AA47-83A6-10615AEB2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14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BB770-BC70-7352-7FA4-AF8C16CC1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89F2F-DE8A-1832-B1D8-DA48944A3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D1AD9-E28A-E51A-E627-52A4F4879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812FA-5836-0241-BAE9-5DFCA4C99D1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42544-D0B0-86CE-AD0C-A9223D0E1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BD9A8-3AAD-2381-85E3-99ABE1DC1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0B44B-DE6C-AA47-83A6-10615AEB2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53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94D921A-7DCD-7858-CECA-AD48E0AE904D}"/>
              </a:ext>
            </a:extLst>
          </p:cNvPr>
          <p:cNvGrpSpPr/>
          <p:nvPr/>
        </p:nvGrpSpPr>
        <p:grpSpPr>
          <a:xfrm>
            <a:off x="636686" y="598557"/>
            <a:ext cx="10565028" cy="5282514"/>
            <a:chOff x="373927" y="787743"/>
            <a:chExt cx="10565028" cy="5282514"/>
          </a:xfrm>
        </p:grpSpPr>
        <p:pic>
          <p:nvPicPr>
            <p:cNvPr id="5" name="Picture 4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E2F44F1-D3B0-3794-8E94-C3BE97FB8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927" y="787743"/>
              <a:ext cx="10565028" cy="5282514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7C340A-0100-854C-D2B2-525937ACEC3D}"/>
                </a:ext>
              </a:extLst>
            </p:cNvPr>
            <p:cNvCxnSpPr/>
            <p:nvPr/>
          </p:nvCxnSpPr>
          <p:spPr>
            <a:xfrm>
              <a:off x="1619480" y="1245159"/>
              <a:ext cx="4076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1460B-66D0-E8FE-4453-F4D3892F6DB7}"/>
                </a:ext>
              </a:extLst>
            </p:cNvPr>
            <p:cNvSpPr txBox="1"/>
            <p:nvPr/>
          </p:nvSpPr>
          <p:spPr>
            <a:xfrm>
              <a:off x="2027104" y="1042258"/>
              <a:ext cx="1051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Raw data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3716AD-9205-C968-0434-15A3917C2011}"/>
                </a:ext>
              </a:extLst>
            </p:cNvPr>
            <p:cNvCxnSpPr/>
            <p:nvPr/>
          </p:nvCxnSpPr>
          <p:spPr>
            <a:xfrm>
              <a:off x="1619480" y="1536145"/>
              <a:ext cx="40762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14B2AE-3A45-973E-29BC-9B77B10E34C4}"/>
                </a:ext>
              </a:extLst>
            </p:cNvPr>
            <p:cNvSpPr txBox="1"/>
            <p:nvPr/>
          </p:nvSpPr>
          <p:spPr>
            <a:xfrm>
              <a:off x="2027104" y="1333244"/>
              <a:ext cx="1475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Polynomial fit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D01347-2E98-9ADB-502C-09440D281840}"/>
                </a:ext>
              </a:extLst>
            </p:cNvPr>
            <p:cNvCxnSpPr/>
            <p:nvPr/>
          </p:nvCxnSpPr>
          <p:spPr>
            <a:xfrm>
              <a:off x="6722252" y="1245159"/>
              <a:ext cx="40762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301A5C-7017-DE70-F132-E3CA3087DCF0}"/>
                </a:ext>
              </a:extLst>
            </p:cNvPr>
            <p:cNvSpPr txBox="1"/>
            <p:nvPr/>
          </p:nvSpPr>
          <p:spPr>
            <a:xfrm>
              <a:off x="7129876" y="1042258"/>
              <a:ext cx="1659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Detrended data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A66955-FBD9-2CF7-8FC2-A317C7EB1DEE}"/>
              </a:ext>
            </a:extLst>
          </p:cNvPr>
          <p:cNvSpPr txBox="1"/>
          <p:nvPr/>
        </p:nvSpPr>
        <p:spPr>
          <a:xfrm>
            <a:off x="0" y="23841"/>
            <a:ext cx="283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Representative data from Cs</a:t>
            </a:r>
          </a:p>
        </p:txBody>
      </p:sp>
    </p:spTree>
    <p:extLst>
      <p:ext uri="{BB962C8B-B14F-4D97-AF65-F5344CB8AC3E}">
        <p14:creationId xmlns:p14="http://schemas.microsoft.com/office/powerpoint/2010/main" val="350354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BACA9FEC-804A-893F-2D76-91AB8F2E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90" y="694163"/>
            <a:ext cx="10939346" cy="54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145</Words>
  <Application>Microsoft Macintosh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Ciccone, Giuseppe</dc:creator>
  <cp:lastModifiedBy>Ciccone, Giuseppe</cp:lastModifiedBy>
  <cp:revision>1</cp:revision>
  <dcterms:created xsi:type="dcterms:W3CDTF">2023-03-09T16:20:44Z</dcterms:created>
  <dcterms:modified xsi:type="dcterms:W3CDTF">2023-03-09T16:31:47Z</dcterms:modified>
</cp:coreProperties>
</file>