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96" r:id="rId3"/>
    <p:sldId id="298" r:id="rId4"/>
    <p:sldId id="300" r:id="rId5"/>
    <p:sldId id="299" r:id="rId6"/>
    <p:sldId id="306" r:id="rId7"/>
    <p:sldId id="307" r:id="rId8"/>
    <p:sldId id="301" r:id="rId9"/>
    <p:sldId id="302" r:id="rId10"/>
    <p:sldId id="303" r:id="rId11"/>
    <p:sldId id="304" r:id="rId12"/>
    <p:sldId id="305" r:id="rId13"/>
    <p:sldId id="257" r:id="rId14"/>
    <p:sldId id="258" r:id="rId15"/>
    <p:sldId id="266" r:id="rId16"/>
    <p:sldId id="259" r:id="rId17"/>
    <p:sldId id="260" r:id="rId18"/>
    <p:sldId id="261" r:id="rId19"/>
    <p:sldId id="262" r:id="rId20"/>
    <p:sldId id="263" r:id="rId21"/>
    <p:sldId id="265" r:id="rId22"/>
    <p:sldId id="264" r:id="rId23"/>
    <p:sldId id="269" r:id="rId24"/>
    <p:sldId id="267" r:id="rId25"/>
    <p:sldId id="268" r:id="rId26"/>
    <p:sldId id="271" r:id="rId27"/>
    <p:sldId id="270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3" r:id="rId37"/>
    <p:sldId id="281" r:id="rId38"/>
    <p:sldId id="282" r:id="rId39"/>
    <p:sldId id="284" r:id="rId40"/>
    <p:sldId id="285" r:id="rId41"/>
    <p:sldId id="294" r:id="rId42"/>
    <p:sldId id="295" r:id="rId43"/>
    <p:sldId id="286" r:id="rId44"/>
    <p:sldId id="288" r:id="rId45"/>
    <p:sldId id="289" r:id="rId46"/>
    <p:sldId id="287" r:id="rId47"/>
    <p:sldId id="290" r:id="rId48"/>
    <p:sldId id="291" r:id="rId49"/>
    <p:sldId id="292" r:id="rId50"/>
    <p:sldId id="293" r:id="rId51"/>
    <p:sldId id="29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D381F-D806-4610-B713-80BF4BC7EAD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C7B44-3554-4D3C-A7FB-979A92BDF445}">
      <dgm:prSet phldrT="[Text]"/>
      <dgm:spPr/>
      <dgm:t>
        <a:bodyPr/>
        <a:lstStyle/>
        <a:p>
          <a:r>
            <a:rPr lang="en-US" dirty="0" smtClean="0"/>
            <a:t>Pipeline</a:t>
          </a:r>
          <a:endParaRPr lang="en-US" dirty="0"/>
        </a:p>
      </dgm:t>
    </dgm:pt>
    <dgm:pt modelId="{7F41A8B1-FBFB-4CA0-A3E6-0516B5830F1D}" type="parTrans" cxnId="{FEDFAF2B-A1EB-42FA-BA5C-ACF9B252FEDB}">
      <dgm:prSet/>
      <dgm:spPr/>
      <dgm:t>
        <a:bodyPr/>
        <a:lstStyle/>
        <a:p>
          <a:endParaRPr lang="en-US"/>
        </a:p>
      </dgm:t>
    </dgm:pt>
    <dgm:pt modelId="{A026A3B8-E8A3-4BAD-8963-C8B977EACFE8}" type="sibTrans" cxnId="{FEDFAF2B-A1EB-42FA-BA5C-ACF9B252FEDB}">
      <dgm:prSet/>
      <dgm:spPr/>
      <dgm:t>
        <a:bodyPr/>
        <a:lstStyle/>
        <a:p>
          <a:endParaRPr lang="en-US"/>
        </a:p>
      </dgm:t>
    </dgm:pt>
    <dgm:pt modelId="{091B8D69-5936-4CA7-ACC6-0F122CAE426D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err="1" smtClean="0"/>
            <a:t>NamesAndTypes</a:t>
          </a:r>
          <a:endParaRPr lang="en-US" dirty="0"/>
        </a:p>
      </dgm:t>
    </dgm:pt>
    <dgm:pt modelId="{59B7636F-8228-4C10-A1AD-DE303A915A4B}" type="parTrans" cxnId="{0BDE60F6-3D2F-4142-B46B-7279EF07F141}">
      <dgm:prSet/>
      <dgm:spPr/>
      <dgm:t>
        <a:bodyPr/>
        <a:lstStyle/>
        <a:p>
          <a:endParaRPr lang="en-US"/>
        </a:p>
      </dgm:t>
    </dgm:pt>
    <dgm:pt modelId="{27CFB79B-0C3B-468C-B404-B1302EA28039}" type="sibTrans" cxnId="{0BDE60F6-3D2F-4142-B46B-7279EF07F141}">
      <dgm:prSet/>
      <dgm:spPr/>
      <dgm:t>
        <a:bodyPr/>
        <a:lstStyle/>
        <a:p>
          <a:endParaRPr lang="en-US"/>
        </a:p>
      </dgm:t>
    </dgm:pt>
    <dgm:pt modelId="{FA72F6DD-1A7C-4946-90D0-A7FF34C8EE27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err="1" smtClean="0"/>
            <a:t>IdentifyPrimary</a:t>
          </a:r>
          <a:endParaRPr lang="en-US" dirty="0"/>
        </a:p>
      </dgm:t>
    </dgm:pt>
    <dgm:pt modelId="{BF082D21-483B-45AE-BC10-F07E8BFF12C4}" type="parTrans" cxnId="{8396CB1C-F03A-49F9-8070-CEA9A4FFE6CB}">
      <dgm:prSet/>
      <dgm:spPr/>
      <dgm:t>
        <a:bodyPr/>
        <a:lstStyle/>
        <a:p>
          <a:endParaRPr lang="en-US"/>
        </a:p>
      </dgm:t>
    </dgm:pt>
    <dgm:pt modelId="{B865AECD-181D-4EC0-9631-07780A114F9D}" type="sibTrans" cxnId="{8396CB1C-F03A-49F9-8070-CEA9A4FFE6CB}">
      <dgm:prSet/>
      <dgm:spPr/>
      <dgm:t>
        <a:bodyPr/>
        <a:lstStyle/>
        <a:p>
          <a:endParaRPr lang="en-US"/>
        </a:p>
      </dgm:t>
    </dgm:pt>
    <dgm:pt modelId="{5479984B-9C3C-44DA-A56E-FC0E87C5130B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err="1" smtClean="0"/>
            <a:t>IdentifySecondary</a:t>
          </a:r>
          <a:endParaRPr lang="en-US" dirty="0"/>
        </a:p>
      </dgm:t>
    </dgm:pt>
    <dgm:pt modelId="{4552F140-CAD8-436A-99DB-E758D75544E7}" type="parTrans" cxnId="{7993DA51-5DD1-4A40-B5B7-67D826849870}">
      <dgm:prSet/>
      <dgm:spPr/>
      <dgm:t>
        <a:bodyPr/>
        <a:lstStyle/>
        <a:p>
          <a:endParaRPr lang="en-US"/>
        </a:p>
      </dgm:t>
    </dgm:pt>
    <dgm:pt modelId="{BAB5519A-6108-4815-9764-3909F920BC33}" type="sibTrans" cxnId="{7993DA51-5DD1-4A40-B5B7-67D826849870}">
      <dgm:prSet/>
      <dgm:spPr/>
      <dgm:t>
        <a:bodyPr/>
        <a:lstStyle/>
        <a:p>
          <a:endParaRPr lang="en-US"/>
        </a:p>
      </dgm:t>
    </dgm:pt>
    <dgm:pt modelId="{88FE1438-A34B-4FFF-9C9B-72BA28F267CE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Object subscriber</a:t>
          </a:r>
          <a:br>
            <a:rPr lang="en-US" dirty="0" smtClean="0"/>
          </a:br>
          <a:r>
            <a:rPr lang="en-US" dirty="0" smtClean="0"/>
            <a:t>Nuclei</a:t>
          </a:r>
          <a:endParaRPr lang="en-US" dirty="0"/>
        </a:p>
      </dgm:t>
    </dgm:pt>
    <dgm:pt modelId="{0F1D2F6B-0B38-4B90-AEA5-50D0F734CA70}" type="parTrans" cxnId="{9AD893F2-F225-4239-BAD8-690438EA89C6}">
      <dgm:prSet/>
      <dgm:spPr/>
      <dgm:t>
        <a:bodyPr/>
        <a:lstStyle/>
        <a:p>
          <a:endParaRPr lang="en-US"/>
        </a:p>
      </dgm:t>
    </dgm:pt>
    <dgm:pt modelId="{C96860C4-9853-4424-858F-8A931B681B19}" type="sibTrans" cxnId="{9AD893F2-F225-4239-BAD8-690438EA89C6}">
      <dgm:prSet/>
      <dgm:spPr/>
      <dgm:t>
        <a:bodyPr/>
        <a:lstStyle/>
        <a:p>
          <a:endParaRPr lang="en-US"/>
        </a:p>
      </dgm:t>
    </dgm:pt>
    <dgm:pt modelId="{BDDFC58B-3B6A-4CBB-9ADC-9DF21C25782E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subscriber</a:t>
          </a:r>
        </a:p>
        <a:p>
          <a:r>
            <a:rPr lang="en-US" dirty="0" smtClean="0"/>
            <a:t>GFP</a:t>
          </a:r>
          <a:endParaRPr lang="en-US" dirty="0"/>
        </a:p>
      </dgm:t>
    </dgm:pt>
    <dgm:pt modelId="{DA3B02CF-7389-4AE5-9EC5-A86389E7C515}" type="parTrans" cxnId="{A32B55D2-7449-4F52-AEF7-1AD459D2FC22}">
      <dgm:prSet/>
      <dgm:spPr/>
      <dgm:t>
        <a:bodyPr/>
        <a:lstStyle/>
        <a:p>
          <a:endParaRPr lang="en-US"/>
        </a:p>
      </dgm:t>
    </dgm:pt>
    <dgm:pt modelId="{FB100B2B-28F7-49A7-A12F-47A1C1E909D7}" type="sibTrans" cxnId="{A32B55D2-7449-4F52-AEF7-1AD459D2FC22}">
      <dgm:prSet/>
      <dgm:spPr/>
      <dgm:t>
        <a:bodyPr/>
        <a:lstStyle/>
        <a:p>
          <a:endParaRPr lang="en-US"/>
        </a:p>
      </dgm:t>
    </dgm:pt>
    <dgm:pt modelId="{71CDB748-1B58-478F-BABF-5FEC0D294124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Object provider:</a:t>
          </a:r>
        </a:p>
        <a:p>
          <a:r>
            <a:rPr lang="en-US" dirty="0" smtClean="0"/>
            <a:t>Cells</a:t>
          </a:r>
          <a:endParaRPr lang="en-US" dirty="0"/>
        </a:p>
      </dgm:t>
    </dgm:pt>
    <dgm:pt modelId="{41BF8B76-EC14-4C30-ADB1-CF6F75D743C7}" type="parTrans" cxnId="{7263BB55-D8B8-47EA-ACF3-F60538BCD0A1}">
      <dgm:prSet/>
      <dgm:spPr/>
      <dgm:t>
        <a:bodyPr/>
        <a:lstStyle/>
        <a:p>
          <a:endParaRPr lang="en-US"/>
        </a:p>
      </dgm:t>
    </dgm:pt>
    <dgm:pt modelId="{303AAADE-A70B-4FF0-B3A7-2D84AD5FFCD8}" type="sibTrans" cxnId="{7263BB55-D8B8-47EA-ACF3-F60538BCD0A1}">
      <dgm:prSet/>
      <dgm:spPr/>
      <dgm:t>
        <a:bodyPr/>
        <a:lstStyle/>
        <a:p>
          <a:endParaRPr lang="en-US"/>
        </a:p>
      </dgm:t>
    </dgm:pt>
    <dgm:pt modelId="{F05FB04E-9607-4A80-9B52-E636F0F036C4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subscriber</a:t>
          </a:r>
        </a:p>
        <a:p>
          <a:r>
            <a:rPr lang="en-US" dirty="0" smtClean="0"/>
            <a:t>DNA</a:t>
          </a:r>
          <a:endParaRPr lang="en-US" dirty="0"/>
        </a:p>
      </dgm:t>
    </dgm:pt>
    <dgm:pt modelId="{88EF7F5A-4AF6-498E-BA88-C7E77744A150}" type="parTrans" cxnId="{7EC1D0D3-11D3-425D-9BE3-8F523E967BDF}">
      <dgm:prSet/>
      <dgm:spPr/>
      <dgm:t>
        <a:bodyPr/>
        <a:lstStyle/>
        <a:p>
          <a:endParaRPr lang="en-US"/>
        </a:p>
      </dgm:t>
    </dgm:pt>
    <dgm:pt modelId="{EF9CD044-D7A4-4F7B-AE2E-D7630A41BE88}" type="sibTrans" cxnId="{7EC1D0D3-11D3-425D-9BE3-8F523E967BDF}">
      <dgm:prSet/>
      <dgm:spPr/>
      <dgm:t>
        <a:bodyPr/>
        <a:lstStyle/>
        <a:p>
          <a:endParaRPr lang="en-US"/>
        </a:p>
      </dgm:t>
    </dgm:pt>
    <dgm:pt modelId="{121AF747-7FE2-4A4B-B685-58BF7EC15B52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Object provider</a:t>
          </a:r>
        </a:p>
        <a:p>
          <a:r>
            <a:rPr lang="en-US" dirty="0" smtClean="0"/>
            <a:t>Nuclei</a:t>
          </a:r>
          <a:endParaRPr lang="en-US" dirty="0"/>
        </a:p>
      </dgm:t>
    </dgm:pt>
    <dgm:pt modelId="{A9FCA438-767E-44B2-A64E-2432A0351E92}" type="parTrans" cxnId="{1A07E771-C5FC-4725-9A68-711B05E3FE4E}">
      <dgm:prSet/>
      <dgm:spPr/>
      <dgm:t>
        <a:bodyPr/>
        <a:lstStyle/>
        <a:p>
          <a:endParaRPr lang="en-US"/>
        </a:p>
      </dgm:t>
    </dgm:pt>
    <dgm:pt modelId="{575BA407-523C-4F06-AAA0-5443340E0331}" type="sibTrans" cxnId="{1A07E771-C5FC-4725-9A68-711B05E3FE4E}">
      <dgm:prSet/>
      <dgm:spPr/>
      <dgm:t>
        <a:bodyPr/>
        <a:lstStyle/>
        <a:p>
          <a:endParaRPr lang="en-US"/>
        </a:p>
      </dgm:t>
    </dgm:pt>
    <dgm:pt modelId="{FAF3BAD7-0151-4B95-A4AC-EFAA85317FBD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provider</a:t>
          </a:r>
        </a:p>
        <a:p>
          <a:r>
            <a:rPr lang="en-US" dirty="0" smtClean="0"/>
            <a:t>DNA</a:t>
          </a:r>
          <a:endParaRPr lang="en-US" dirty="0"/>
        </a:p>
      </dgm:t>
    </dgm:pt>
    <dgm:pt modelId="{556A4F25-229B-4A2E-875F-2764940D1F79}" type="parTrans" cxnId="{12A9C9A7-70F2-4671-B4CA-952645A98112}">
      <dgm:prSet/>
      <dgm:spPr/>
      <dgm:t>
        <a:bodyPr/>
        <a:lstStyle/>
        <a:p>
          <a:endParaRPr lang="en-US"/>
        </a:p>
      </dgm:t>
    </dgm:pt>
    <dgm:pt modelId="{80D61EEC-AE29-406E-B9CE-1D99F230E907}" type="sibTrans" cxnId="{12A9C9A7-70F2-4671-B4CA-952645A98112}">
      <dgm:prSet/>
      <dgm:spPr/>
      <dgm:t>
        <a:bodyPr/>
        <a:lstStyle/>
        <a:p>
          <a:endParaRPr lang="en-US"/>
        </a:p>
      </dgm:t>
    </dgm:pt>
    <dgm:pt modelId="{BCF10985-AC08-467F-AA6E-3FA2DE4EB029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provider</a:t>
          </a:r>
        </a:p>
        <a:p>
          <a:r>
            <a:rPr lang="en-US" dirty="0" smtClean="0"/>
            <a:t>GFP</a:t>
          </a:r>
          <a:endParaRPr lang="en-US" dirty="0"/>
        </a:p>
      </dgm:t>
    </dgm:pt>
    <dgm:pt modelId="{71A16547-A94E-46F4-8B73-A63CF23798F6}" type="parTrans" cxnId="{B81645EF-0780-4D2B-B47F-5F0F2BEA2819}">
      <dgm:prSet/>
      <dgm:spPr/>
      <dgm:t>
        <a:bodyPr/>
        <a:lstStyle/>
        <a:p>
          <a:endParaRPr lang="en-US"/>
        </a:p>
      </dgm:t>
    </dgm:pt>
    <dgm:pt modelId="{F6C5DBF5-0745-492C-9FF8-2BBB3E62D72C}" type="sibTrans" cxnId="{B81645EF-0780-4D2B-B47F-5F0F2BEA2819}">
      <dgm:prSet/>
      <dgm:spPr/>
      <dgm:t>
        <a:bodyPr/>
        <a:lstStyle/>
        <a:p>
          <a:endParaRPr lang="en-US"/>
        </a:p>
      </dgm:t>
    </dgm:pt>
    <dgm:pt modelId="{6D94AC9D-B27D-4877-9DCE-38E64C8A1F3F}" type="pres">
      <dgm:prSet presAssocID="{7F2D381F-D806-4610-B713-80BF4BC7EAD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58D17A-7652-4170-A9F5-849852238F94}" type="pres">
      <dgm:prSet presAssocID="{704C7B44-3554-4D3C-A7FB-979A92BDF445}" presName="root1" presStyleCnt="0"/>
      <dgm:spPr/>
    </dgm:pt>
    <dgm:pt modelId="{7C6452E9-4E54-432C-9373-9152EECAB715}" type="pres">
      <dgm:prSet presAssocID="{704C7B44-3554-4D3C-A7FB-979A92BDF445}" presName="LevelOneTextNode" presStyleLbl="node0" presStyleIdx="0" presStyleCnt="1" custLinFactNeighborX="2401">
        <dgm:presLayoutVars>
          <dgm:chPref val="3"/>
        </dgm:presLayoutVars>
      </dgm:prSet>
      <dgm:spPr/>
    </dgm:pt>
    <dgm:pt modelId="{C43638F4-D5C7-4721-902F-DF31C83881F8}" type="pres">
      <dgm:prSet presAssocID="{704C7B44-3554-4D3C-A7FB-979A92BDF445}" presName="level2hierChild" presStyleCnt="0"/>
      <dgm:spPr/>
    </dgm:pt>
    <dgm:pt modelId="{9228C58A-739A-460D-92DC-245C27759CDC}" type="pres">
      <dgm:prSet presAssocID="{59B7636F-8228-4C10-A1AD-DE303A915A4B}" presName="conn2-1" presStyleLbl="parChTrans1D2" presStyleIdx="0" presStyleCnt="3"/>
      <dgm:spPr/>
    </dgm:pt>
    <dgm:pt modelId="{853D26E1-7A8A-4B85-B85D-C646030C4C1A}" type="pres">
      <dgm:prSet presAssocID="{59B7636F-8228-4C10-A1AD-DE303A915A4B}" presName="connTx" presStyleLbl="parChTrans1D2" presStyleIdx="0" presStyleCnt="3"/>
      <dgm:spPr/>
    </dgm:pt>
    <dgm:pt modelId="{D5DEBC34-A738-4799-8D70-E0C1B17B9019}" type="pres">
      <dgm:prSet presAssocID="{091B8D69-5936-4CA7-ACC6-0F122CAE426D}" presName="root2" presStyleCnt="0"/>
      <dgm:spPr/>
    </dgm:pt>
    <dgm:pt modelId="{3CCADFB1-5B31-4F3D-85B5-0614737D3118}" type="pres">
      <dgm:prSet presAssocID="{091B8D69-5936-4CA7-ACC6-0F122CAE426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18949-90F9-41D8-87FA-991FD34003FB}" type="pres">
      <dgm:prSet presAssocID="{091B8D69-5936-4CA7-ACC6-0F122CAE426D}" presName="level3hierChild" presStyleCnt="0"/>
      <dgm:spPr/>
    </dgm:pt>
    <dgm:pt modelId="{69923B84-1052-4427-9C80-476D3D9640DC}" type="pres">
      <dgm:prSet presAssocID="{556A4F25-229B-4A2E-875F-2764940D1F79}" presName="conn2-1" presStyleLbl="parChTrans1D3" presStyleIdx="0" presStyleCnt="7"/>
      <dgm:spPr/>
    </dgm:pt>
    <dgm:pt modelId="{ACEAE394-ACC8-4805-A770-6A64B53B3F34}" type="pres">
      <dgm:prSet presAssocID="{556A4F25-229B-4A2E-875F-2764940D1F79}" presName="connTx" presStyleLbl="parChTrans1D3" presStyleIdx="0" presStyleCnt="7"/>
      <dgm:spPr/>
    </dgm:pt>
    <dgm:pt modelId="{BDC690EE-0668-49D6-B6CF-393CDC95EA05}" type="pres">
      <dgm:prSet presAssocID="{FAF3BAD7-0151-4B95-A4AC-EFAA85317FBD}" presName="root2" presStyleCnt="0"/>
      <dgm:spPr/>
    </dgm:pt>
    <dgm:pt modelId="{BADF8043-DBD0-4736-97AF-171497EF3CDD}" type="pres">
      <dgm:prSet presAssocID="{FAF3BAD7-0151-4B95-A4AC-EFAA85317FBD}" presName="LevelTwoTextNode" presStyleLbl="node3" presStyleIdx="0" presStyleCnt="7">
        <dgm:presLayoutVars>
          <dgm:chPref val="3"/>
        </dgm:presLayoutVars>
      </dgm:prSet>
      <dgm:spPr/>
    </dgm:pt>
    <dgm:pt modelId="{D92E056C-064F-488C-B856-1FBD1186F137}" type="pres">
      <dgm:prSet presAssocID="{FAF3BAD7-0151-4B95-A4AC-EFAA85317FBD}" presName="level3hierChild" presStyleCnt="0"/>
      <dgm:spPr/>
    </dgm:pt>
    <dgm:pt modelId="{7221D29D-1059-4E00-88FE-EE9A55DEFFA9}" type="pres">
      <dgm:prSet presAssocID="{71A16547-A94E-46F4-8B73-A63CF23798F6}" presName="conn2-1" presStyleLbl="parChTrans1D3" presStyleIdx="1" presStyleCnt="7"/>
      <dgm:spPr/>
    </dgm:pt>
    <dgm:pt modelId="{B347572B-2AC4-48B8-9210-B873A6093937}" type="pres">
      <dgm:prSet presAssocID="{71A16547-A94E-46F4-8B73-A63CF23798F6}" presName="connTx" presStyleLbl="parChTrans1D3" presStyleIdx="1" presStyleCnt="7"/>
      <dgm:spPr/>
    </dgm:pt>
    <dgm:pt modelId="{DB1DA538-03FD-48B7-A224-4678A85CC4AF}" type="pres">
      <dgm:prSet presAssocID="{BCF10985-AC08-467F-AA6E-3FA2DE4EB029}" presName="root2" presStyleCnt="0"/>
      <dgm:spPr/>
    </dgm:pt>
    <dgm:pt modelId="{6A217C69-3085-42BC-9799-21346052ACAC}" type="pres">
      <dgm:prSet presAssocID="{BCF10985-AC08-467F-AA6E-3FA2DE4EB029}" presName="LevelTwoTextNode" presStyleLbl="node3" presStyleIdx="1" presStyleCnt="7">
        <dgm:presLayoutVars>
          <dgm:chPref val="3"/>
        </dgm:presLayoutVars>
      </dgm:prSet>
      <dgm:spPr/>
    </dgm:pt>
    <dgm:pt modelId="{E5236066-3239-417F-88EC-183C10B1780B}" type="pres">
      <dgm:prSet presAssocID="{BCF10985-AC08-467F-AA6E-3FA2DE4EB029}" presName="level3hierChild" presStyleCnt="0"/>
      <dgm:spPr/>
    </dgm:pt>
    <dgm:pt modelId="{1D5E8F6F-8D9A-4DB1-9A77-BEC0142BB7DA}" type="pres">
      <dgm:prSet presAssocID="{BF082D21-483B-45AE-BC10-F07E8BFF12C4}" presName="conn2-1" presStyleLbl="parChTrans1D2" presStyleIdx="1" presStyleCnt="3"/>
      <dgm:spPr/>
    </dgm:pt>
    <dgm:pt modelId="{A0C70F77-425A-4AA9-8AC1-94E0BEA58689}" type="pres">
      <dgm:prSet presAssocID="{BF082D21-483B-45AE-BC10-F07E8BFF12C4}" presName="connTx" presStyleLbl="parChTrans1D2" presStyleIdx="1" presStyleCnt="3"/>
      <dgm:spPr/>
    </dgm:pt>
    <dgm:pt modelId="{DD54C04A-D475-402F-B4E0-67A7B41456F5}" type="pres">
      <dgm:prSet presAssocID="{FA72F6DD-1A7C-4946-90D0-A7FF34C8EE27}" presName="root2" presStyleCnt="0"/>
      <dgm:spPr/>
    </dgm:pt>
    <dgm:pt modelId="{5DEC5FB5-646B-404F-993D-B4D1EECBFF3E}" type="pres">
      <dgm:prSet presAssocID="{FA72F6DD-1A7C-4946-90D0-A7FF34C8EE2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2237F-376B-495F-9BD8-EE3122327F41}" type="pres">
      <dgm:prSet presAssocID="{FA72F6DD-1A7C-4946-90D0-A7FF34C8EE27}" presName="level3hierChild" presStyleCnt="0"/>
      <dgm:spPr/>
    </dgm:pt>
    <dgm:pt modelId="{CBCEF1A9-6759-44E8-AD59-D739A9DFE5B8}" type="pres">
      <dgm:prSet presAssocID="{88EF7F5A-4AF6-498E-BA88-C7E77744A150}" presName="conn2-1" presStyleLbl="parChTrans1D3" presStyleIdx="2" presStyleCnt="7"/>
      <dgm:spPr/>
    </dgm:pt>
    <dgm:pt modelId="{890F6062-C847-477A-A7EB-539B49AAB557}" type="pres">
      <dgm:prSet presAssocID="{88EF7F5A-4AF6-498E-BA88-C7E77744A150}" presName="connTx" presStyleLbl="parChTrans1D3" presStyleIdx="2" presStyleCnt="7"/>
      <dgm:spPr/>
    </dgm:pt>
    <dgm:pt modelId="{8580D35B-AC10-4C5F-A1C6-B50E0EF3E0EA}" type="pres">
      <dgm:prSet presAssocID="{F05FB04E-9607-4A80-9B52-E636F0F036C4}" presName="root2" presStyleCnt="0"/>
      <dgm:spPr/>
    </dgm:pt>
    <dgm:pt modelId="{C92F500F-5395-4F93-9053-0AFC9A96EB6A}" type="pres">
      <dgm:prSet presAssocID="{F05FB04E-9607-4A80-9B52-E636F0F036C4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835E2-ABFE-47A5-8C0F-6553A527D424}" type="pres">
      <dgm:prSet presAssocID="{F05FB04E-9607-4A80-9B52-E636F0F036C4}" presName="level3hierChild" presStyleCnt="0"/>
      <dgm:spPr/>
    </dgm:pt>
    <dgm:pt modelId="{51E653F6-16D0-4203-A63C-FD0560992A36}" type="pres">
      <dgm:prSet presAssocID="{A9FCA438-767E-44B2-A64E-2432A0351E92}" presName="conn2-1" presStyleLbl="parChTrans1D3" presStyleIdx="3" presStyleCnt="7"/>
      <dgm:spPr/>
    </dgm:pt>
    <dgm:pt modelId="{A3358811-36B9-40B5-8F13-88685EC988DA}" type="pres">
      <dgm:prSet presAssocID="{A9FCA438-767E-44B2-A64E-2432A0351E92}" presName="connTx" presStyleLbl="parChTrans1D3" presStyleIdx="3" presStyleCnt="7"/>
      <dgm:spPr/>
    </dgm:pt>
    <dgm:pt modelId="{144E0E83-0568-4DBB-BD66-B5CF95E66B68}" type="pres">
      <dgm:prSet presAssocID="{121AF747-7FE2-4A4B-B685-58BF7EC15B52}" presName="root2" presStyleCnt="0"/>
      <dgm:spPr/>
    </dgm:pt>
    <dgm:pt modelId="{D2CAB186-2D58-461B-82F2-03482353B313}" type="pres">
      <dgm:prSet presAssocID="{121AF747-7FE2-4A4B-B685-58BF7EC15B52}" presName="LevelTwoTextNode" presStyleLbl="node3" presStyleIdx="3" presStyleCnt="7">
        <dgm:presLayoutVars>
          <dgm:chPref val="3"/>
        </dgm:presLayoutVars>
      </dgm:prSet>
      <dgm:spPr/>
    </dgm:pt>
    <dgm:pt modelId="{5D7CAB19-E0AE-48F2-8DBE-C1B0DB41D759}" type="pres">
      <dgm:prSet presAssocID="{121AF747-7FE2-4A4B-B685-58BF7EC15B52}" presName="level3hierChild" presStyleCnt="0"/>
      <dgm:spPr/>
    </dgm:pt>
    <dgm:pt modelId="{C43F3F35-8E29-4451-B541-5D67871A1F85}" type="pres">
      <dgm:prSet presAssocID="{4552F140-CAD8-436A-99DB-E758D75544E7}" presName="conn2-1" presStyleLbl="parChTrans1D2" presStyleIdx="2" presStyleCnt="3"/>
      <dgm:spPr/>
    </dgm:pt>
    <dgm:pt modelId="{6348B72F-FA46-4373-B51D-1FB4844940C4}" type="pres">
      <dgm:prSet presAssocID="{4552F140-CAD8-436A-99DB-E758D75544E7}" presName="connTx" presStyleLbl="parChTrans1D2" presStyleIdx="2" presStyleCnt="3"/>
      <dgm:spPr/>
    </dgm:pt>
    <dgm:pt modelId="{ED6ACFFB-9D4F-489A-AB73-06BC864FEC18}" type="pres">
      <dgm:prSet presAssocID="{5479984B-9C3C-44DA-A56E-FC0E87C5130B}" presName="root2" presStyleCnt="0"/>
      <dgm:spPr/>
    </dgm:pt>
    <dgm:pt modelId="{922C1DC2-D17D-4376-9A0C-6E1FA1D717CE}" type="pres">
      <dgm:prSet presAssocID="{5479984B-9C3C-44DA-A56E-FC0E87C5130B}" presName="LevelTwoTextNode" presStyleLbl="node2" presStyleIdx="2" presStyleCnt="3">
        <dgm:presLayoutVars>
          <dgm:chPref val="3"/>
        </dgm:presLayoutVars>
      </dgm:prSet>
      <dgm:spPr/>
    </dgm:pt>
    <dgm:pt modelId="{484C2427-2C50-431E-B0B7-8E31DE13E871}" type="pres">
      <dgm:prSet presAssocID="{5479984B-9C3C-44DA-A56E-FC0E87C5130B}" presName="level3hierChild" presStyleCnt="0"/>
      <dgm:spPr/>
    </dgm:pt>
    <dgm:pt modelId="{BE9D610C-8FFD-4E62-AD5C-7F51B7DFA898}" type="pres">
      <dgm:prSet presAssocID="{0F1D2F6B-0B38-4B90-AEA5-50D0F734CA70}" presName="conn2-1" presStyleLbl="parChTrans1D3" presStyleIdx="4" presStyleCnt="7"/>
      <dgm:spPr/>
    </dgm:pt>
    <dgm:pt modelId="{B5685420-A59A-4321-8A4C-09C83E76A3D2}" type="pres">
      <dgm:prSet presAssocID="{0F1D2F6B-0B38-4B90-AEA5-50D0F734CA70}" presName="connTx" presStyleLbl="parChTrans1D3" presStyleIdx="4" presStyleCnt="7"/>
      <dgm:spPr/>
    </dgm:pt>
    <dgm:pt modelId="{66B4D235-1B00-4F31-8346-E032C1FB5691}" type="pres">
      <dgm:prSet presAssocID="{88FE1438-A34B-4FFF-9C9B-72BA28F267CE}" presName="root2" presStyleCnt="0"/>
      <dgm:spPr/>
    </dgm:pt>
    <dgm:pt modelId="{13FB0A58-0BB6-4980-999D-9C9F6CB0196D}" type="pres">
      <dgm:prSet presAssocID="{88FE1438-A34B-4FFF-9C9B-72BA28F267CE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1B1A8-2D5C-483F-8F8A-976B3FA80533}" type="pres">
      <dgm:prSet presAssocID="{88FE1438-A34B-4FFF-9C9B-72BA28F267CE}" presName="level3hierChild" presStyleCnt="0"/>
      <dgm:spPr/>
    </dgm:pt>
    <dgm:pt modelId="{96A9A5DD-77F1-4A2E-A233-A07DA5F30CA7}" type="pres">
      <dgm:prSet presAssocID="{DA3B02CF-7389-4AE5-9EC5-A86389E7C515}" presName="conn2-1" presStyleLbl="parChTrans1D3" presStyleIdx="5" presStyleCnt="7"/>
      <dgm:spPr/>
    </dgm:pt>
    <dgm:pt modelId="{04C34FE9-C87C-4663-B4F1-0CAE0626B8BA}" type="pres">
      <dgm:prSet presAssocID="{DA3B02CF-7389-4AE5-9EC5-A86389E7C515}" presName="connTx" presStyleLbl="parChTrans1D3" presStyleIdx="5" presStyleCnt="7"/>
      <dgm:spPr/>
    </dgm:pt>
    <dgm:pt modelId="{1A0EB791-AEC4-4D66-A1AF-0010ADAF23D0}" type="pres">
      <dgm:prSet presAssocID="{BDDFC58B-3B6A-4CBB-9ADC-9DF21C25782E}" presName="root2" presStyleCnt="0"/>
      <dgm:spPr/>
    </dgm:pt>
    <dgm:pt modelId="{766DC3EA-00A8-4C23-B15B-1A277ECAF5FF}" type="pres">
      <dgm:prSet presAssocID="{BDDFC58B-3B6A-4CBB-9ADC-9DF21C25782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A8DDD-C028-4EEA-B9EF-45FD42FB0253}" type="pres">
      <dgm:prSet presAssocID="{BDDFC58B-3B6A-4CBB-9ADC-9DF21C25782E}" presName="level3hierChild" presStyleCnt="0"/>
      <dgm:spPr/>
    </dgm:pt>
    <dgm:pt modelId="{E3FC83D2-2729-44C9-B23D-72E673707C55}" type="pres">
      <dgm:prSet presAssocID="{41BF8B76-EC14-4C30-ADB1-CF6F75D743C7}" presName="conn2-1" presStyleLbl="parChTrans1D3" presStyleIdx="6" presStyleCnt="7"/>
      <dgm:spPr/>
    </dgm:pt>
    <dgm:pt modelId="{CC8AB52B-E880-4426-954C-081033FCE679}" type="pres">
      <dgm:prSet presAssocID="{41BF8B76-EC14-4C30-ADB1-CF6F75D743C7}" presName="connTx" presStyleLbl="parChTrans1D3" presStyleIdx="6" presStyleCnt="7"/>
      <dgm:spPr/>
    </dgm:pt>
    <dgm:pt modelId="{A2C8B2D4-7054-417C-A53D-33105077B9C2}" type="pres">
      <dgm:prSet presAssocID="{71CDB748-1B58-478F-BABF-5FEC0D294124}" presName="root2" presStyleCnt="0"/>
      <dgm:spPr/>
    </dgm:pt>
    <dgm:pt modelId="{E46BC497-7C0C-4922-82B4-083FD8E1727E}" type="pres">
      <dgm:prSet presAssocID="{71CDB748-1B58-478F-BABF-5FEC0D294124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6F270-C3A6-47BE-B62B-6E44D917B545}" type="pres">
      <dgm:prSet presAssocID="{71CDB748-1B58-478F-BABF-5FEC0D294124}" presName="level3hierChild" presStyleCnt="0"/>
      <dgm:spPr/>
    </dgm:pt>
  </dgm:ptLst>
  <dgm:cxnLst>
    <dgm:cxn modelId="{B2D6FBA5-B081-4B05-9958-585CFB3CDA0E}" type="presOf" srcId="{BF082D21-483B-45AE-BC10-F07E8BFF12C4}" destId="{1D5E8F6F-8D9A-4DB1-9A77-BEC0142BB7DA}" srcOrd="0" destOrd="0" presId="urn:microsoft.com/office/officeart/2008/layout/HorizontalMultiLevelHierarchy"/>
    <dgm:cxn modelId="{36838602-60AE-4E8F-9F02-C6180F4A4EE8}" type="presOf" srcId="{A9FCA438-767E-44B2-A64E-2432A0351E92}" destId="{51E653F6-16D0-4203-A63C-FD0560992A36}" srcOrd="0" destOrd="0" presId="urn:microsoft.com/office/officeart/2008/layout/HorizontalMultiLevelHierarchy"/>
    <dgm:cxn modelId="{BDD08A49-3FC4-4564-B538-0E7FDAC1C24C}" type="presOf" srcId="{091B8D69-5936-4CA7-ACC6-0F122CAE426D}" destId="{3CCADFB1-5B31-4F3D-85B5-0614737D3118}" srcOrd="0" destOrd="0" presId="urn:microsoft.com/office/officeart/2008/layout/HorizontalMultiLevelHierarchy"/>
    <dgm:cxn modelId="{B621D4A7-E323-46FA-87A7-486F7C7BA217}" type="presOf" srcId="{DA3B02CF-7389-4AE5-9EC5-A86389E7C515}" destId="{96A9A5DD-77F1-4A2E-A233-A07DA5F30CA7}" srcOrd="0" destOrd="0" presId="urn:microsoft.com/office/officeart/2008/layout/HorizontalMultiLevelHierarchy"/>
    <dgm:cxn modelId="{82289779-E689-4563-AEC8-03AAC133EEBE}" type="presOf" srcId="{556A4F25-229B-4A2E-875F-2764940D1F79}" destId="{69923B84-1052-4427-9C80-476D3D9640DC}" srcOrd="0" destOrd="0" presId="urn:microsoft.com/office/officeart/2008/layout/HorizontalMultiLevelHierarchy"/>
    <dgm:cxn modelId="{37B27753-3234-4BAD-8BAE-CC00A9AE00E7}" type="presOf" srcId="{704C7B44-3554-4D3C-A7FB-979A92BDF445}" destId="{7C6452E9-4E54-432C-9373-9152EECAB715}" srcOrd="0" destOrd="0" presId="urn:microsoft.com/office/officeart/2008/layout/HorizontalMultiLevelHierarchy"/>
    <dgm:cxn modelId="{12A9C9A7-70F2-4671-B4CA-952645A98112}" srcId="{091B8D69-5936-4CA7-ACC6-0F122CAE426D}" destId="{FAF3BAD7-0151-4B95-A4AC-EFAA85317FBD}" srcOrd="0" destOrd="0" parTransId="{556A4F25-229B-4A2E-875F-2764940D1F79}" sibTransId="{80D61EEC-AE29-406E-B9CE-1D99F230E907}"/>
    <dgm:cxn modelId="{FEDFAF2B-A1EB-42FA-BA5C-ACF9B252FEDB}" srcId="{7F2D381F-D806-4610-B713-80BF4BC7EAD8}" destId="{704C7B44-3554-4D3C-A7FB-979A92BDF445}" srcOrd="0" destOrd="0" parTransId="{7F41A8B1-FBFB-4CA0-A3E6-0516B5830F1D}" sibTransId="{A026A3B8-E8A3-4BAD-8963-C8B977EACFE8}"/>
    <dgm:cxn modelId="{2F84CAFA-8251-43AF-B5E7-C90CA0DB4542}" type="presOf" srcId="{4552F140-CAD8-436A-99DB-E758D75544E7}" destId="{6348B72F-FA46-4373-B51D-1FB4844940C4}" srcOrd="1" destOrd="0" presId="urn:microsoft.com/office/officeart/2008/layout/HorizontalMultiLevelHierarchy"/>
    <dgm:cxn modelId="{A30B0F00-D5D5-41BD-BA3F-0A80EAC586BF}" type="presOf" srcId="{0F1D2F6B-0B38-4B90-AEA5-50D0F734CA70}" destId="{BE9D610C-8FFD-4E62-AD5C-7F51B7DFA898}" srcOrd="0" destOrd="0" presId="urn:microsoft.com/office/officeart/2008/layout/HorizontalMultiLevelHierarchy"/>
    <dgm:cxn modelId="{5E39D7C1-1672-41F3-802B-0C18D8CFAF25}" type="presOf" srcId="{BF082D21-483B-45AE-BC10-F07E8BFF12C4}" destId="{A0C70F77-425A-4AA9-8AC1-94E0BEA58689}" srcOrd="1" destOrd="0" presId="urn:microsoft.com/office/officeart/2008/layout/HorizontalMultiLevelHierarchy"/>
    <dgm:cxn modelId="{3EFCD689-FA91-4C10-9DA9-D4624A6711B9}" type="presOf" srcId="{F05FB04E-9607-4A80-9B52-E636F0F036C4}" destId="{C92F500F-5395-4F93-9053-0AFC9A96EB6A}" srcOrd="0" destOrd="0" presId="urn:microsoft.com/office/officeart/2008/layout/HorizontalMultiLevelHierarchy"/>
    <dgm:cxn modelId="{0F490889-7FC2-4524-B6D5-7A093BE1811F}" type="presOf" srcId="{71A16547-A94E-46F4-8B73-A63CF23798F6}" destId="{7221D29D-1059-4E00-88FE-EE9A55DEFFA9}" srcOrd="0" destOrd="0" presId="urn:microsoft.com/office/officeart/2008/layout/HorizontalMultiLevelHierarchy"/>
    <dgm:cxn modelId="{AFBCA7C9-85B7-4CF4-A912-2F41D22B1AC6}" type="presOf" srcId="{121AF747-7FE2-4A4B-B685-58BF7EC15B52}" destId="{D2CAB186-2D58-461B-82F2-03482353B313}" srcOrd="0" destOrd="0" presId="urn:microsoft.com/office/officeart/2008/layout/HorizontalMultiLevelHierarchy"/>
    <dgm:cxn modelId="{7679E11A-D8F0-412C-BAC3-5410FAB2CBD3}" type="presOf" srcId="{59B7636F-8228-4C10-A1AD-DE303A915A4B}" destId="{853D26E1-7A8A-4B85-B85D-C646030C4C1A}" srcOrd="1" destOrd="0" presId="urn:microsoft.com/office/officeart/2008/layout/HorizontalMultiLevelHierarchy"/>
    <dgm:cxn modelId="{BDCFAF0B-9B1D-4F33-8A71-859D77236CE9}" type="presOf" srcId="{88EF7F5A-4AF6-498E-BA88-C7E77744A150}" destId="{CBCEF1A9-6759-44E8-AD59-D739A9DFE5B8}" srcOrd="0" destOrd="0" presId="urn:microsoft.com/office/officeart/2008/layout/HorizontalMultiLevelHierarchy"/>
    <dgm:cxn modelId="{7993DA51-5DD1-4A40-B5B7-67D826849870}" srcId="{704C7B44-3554-4D3C-A7FB-979A92BDF445}" destId="{5479984B-9C3C-44DA-A56E-FC0E87C5130B}" srcOrd="2" destOrd="0" parTransId="{4552F140-CAD8-436A-99DB-E758D75544E7}" sibTransId="{BAB5519A-6108-4815-9764-3909F920BC33}"/>
    <dgm:cxn modelId="{B4883FDB-7622-4E2E-B62B-F32CAE62ACFB}" type="presOf" srcId="{DA3B02CF-7389-4AE5-9EC5-A86389E7C515}" destId="{04C34FE9-C87C-4663-B4F1-0CAE0626B8BA}" srcOrd="1" destOrd="0" presId="urn:microsoft.com/office/officeart/2008/layout/HorizontalMultiLevelHierarchy"/>
    <dgm:cxn modelId="{B37722BF-7533-4F2A-B67E-185104F18565}" type="presOf" srcId="{71CDB748-1B58-478F-BABF-5FEC0D294124}" destId="{E46BC497-7C0C-4922-82B4-083FD8E1727E}" srcOrd="0" destOrd="0" presId="urn:microsoft.com/office/officeart/2008/layout/HorizontalMultiLevelHierarchy"/>
    <dgm:cxn modelId="{466F4BDE-B6EA-469A-8DA0-67748EC206D3}" type="presOf" srcId="{41BF8B76-EC14-4C30-ADB1-CF6F75D743C7}" destId="{E3FC83D2-2729-44C9-B23D-72E673707C55}" srcOrd="0" destOrd="0" presId="urn:microsoft.com/office/officeart/2008/layout/HorizontalMultiLevelHierarchy"/>
    <dgm:cxn modelId="{7263BB55-D8B8-47EA-ACF3-F60538BCD0A1}" srcId="{5479984B-9C3C-44DA-A56E-FC0E87C5130B}" destId="{71CDB748-1B58-478F-BABF-5FEC0D294124}" srcOrd="2" destOrd="0" parTransId="{41BF8B76-EC14-4C30-ADB1-CF6F75D743C7}" sibTransId="{303AAADE-A70B-4FF0-B3A7-2D84AD5FFCD8}"/>
    <dgm:cxn modelId="{8396CB1C-F03A-49F9-8070-CEA9A4FFE6CB}" srcId="{704C7B44-3554-4D3C-A7FB-979A92BDF445}" destId="{FA72F6DD-1A7C-4946-90D0-A7FF34C8EE27}" srcOrd="1" destOrd="0" parTransId="{BF082D21-483B-45AE-BC10-F07E8BFF12C4}" sibTransId="{B865AECD-181D-4EC0-9631-07780A114F9D}"/>
    <dgm:cxn modelId="{4E9140FA-4265-4D4E-A801-8EF3306135F1}" type="presOf" srcId="{FAF3BAD7-0151-4B95-A4AC-EFAA85317FBD}" destId="{BADF8043-DBD0-4736-97AF-171497EF3CDD}" srcOrd="0" destOrd="0" presId="urn:microsoft.com/office/officeart/2008/layout/HorizontalMultiLevelHierarchy"/>
    <dgm:cxn modelId="{4F212F56-517B-4512-8E85-E6290AC7D828}" type="presOf" srcId="{59B7636F-8228-4C10-A1AD-DE303A915A4B}" destId="{9228C58A-739A-460D-92DC-245C27759CDC}" srcOrd="0" destOrd="0" presId="urn:microsoft.com/office/officeart/2008/layout/HorizontalMultiLevelHierarchy"/>
    <dgm:cxn modelId="{207C1324-73A8-49A0-B1FF-CD1A4027A87E}" type="presOf" srcId="{FA72F6DD-1A7C-4946-90D0-A7FF34C8EE27}" destId="{5DEC5FB5-646B-404F-993D-B4D1EECBFF3E}" srcOrd="0" destOrd="0" presId="urn:microsoft.com/office/officeart/2008/layout/HorizontalMultiLevelHierarchy"/>
    <dgm:cxn modelId="{0BDE60F6-3D2F-4142-B46B-7279EF07F141}" srcId="{704C7B44-3554-4D3C-A7FB-979A92BDF445}" destId="{091B8D69-5936-4CA7-ACC6-0F122CAE426D}" srcOrd="0" destOrd="0" parTransId="{59B7636F-8228-4C10-A1AD-DE303A915A4B}" sibTransId="{27CFB79B-0C3B-468C-B404-B1302EA28039}"/>
    <dgm:cxn modelId="{1A07E771-C5FC-4725-9A68-711B05E3FE4E}" srcId="{FA72F6DD-1A7C-4946-90D0-A7FF34C8EE27}" destId="{121AF747-7FE2-4A4B-B685-58BF7EC15B52}" srcOrd="1" destOrd="0" parTransId="{A9FCA438-767E-44B2-A64E-2432A0351E92}" sibTransId="{575BA407-523C-4F06-AAA0-5443340E0331}"/>
    <dgm:cxn modelId="{9DD969D4-A537-4A3D-BD33-55E28A27DB3A}" type="presOf" srcId="{5479984B-9C3C-44DA-A56E-FC0E87C5130B}" destId="{922C1DC2-D17D-4376-9A0C-6E1FA1D717CE}" srcOrd="0" destOrd="0" presId="urn:microsoft.com/office/officeart/2008/layout/HorizontalMultiLevelHierarchy"/>
    <dgm:cxn modelId="{3E4B59E9-3C5B-4D2F-A67A-5970135B3882}" type="presOf" srcId="{BDDFC58B-3B6A-4CBB-9ADC-9DF21C25782E}" destId="{766DC3EA-00A8-4C23-B15B-1A277ECAF5FF}" srcOrd="0" destOrd="0" presId="urn:microsoft.com/office/officeart/2008/layout/HorizontalMultiLevelHierarchy"/>
    <dgm:cxn modelId="{2B439408-B0A0-4928-91D2-B7A11128CC07}" type="presOf" srcId="{BCF10985-AC08-467F-AA6E-3FA2DE4EB029}" destId="{6A217C69-3085-42BC-9799-21346052ACAC}" srcOrd="0" destOrd="0" presId="urn:microsoft.com/office/officeart/2008/layout/HorizontalMultiLevelHierarchy"/>
    <dgm:cxn modelId="{C021F908-7688-4CA6-9EC9-35B65BFEECB1}" type="presOf" srcId="{88EF7F5A-4AF6-498E-BA88-C7E77744A150}" destId="{890F6062-C847-477A-A7EB-539B49AAB557}" srcOrd="1" destOrd="0" presId="urn:microsoft.com/office/officeart/2008/layout/HorizontalMultiLevelHierarchy"/>
    <dgm:cxn modelId="{10A0C36C-9A89-46D4-9F68-C34C6048777D}" type="presOf" srcId="{4552F140-CAD8-436A-99DB-E758D75544E7}" destId="{C43F3F35-8E29-4451-B541-5D67871A1F85}" srcOrd="0" destOrd="0" presId="urn:microsoft.com/office/officeart/2008/layout/HorizontalMultiLevelHierarchy"/>
    <dgm:cxn modelId="{6E1A440D-0F7C-4D11-9328-E873AFC96871}" type="presOf" srcId="{556A4F25-229B-4A2E-875F-2764940D1F79}" destId="{ACEAE394-ACC8-4805-A770-6A64B53B3F34}" srcOrd="1" destOrd="0" presId="urn:microsoft.com/office/officeart/2008/layout/HorizontalMultiLevelHierarchy"/>
    <dgm:cxn modelId="{F4C190FD-ADF8-4A1B-8847-00F5EDBDC881}" type="presOf" srcId="{A9FCA438-767E-44B2-A64E-2432A0351E92}" destId="{A3358811-36B9-40B5-8F13-88685EC988DA}" srcOrd="1" destOrd="0" presId="urn:microsoft.com/office/officeart/2008/layout/HorizontalMultiLevelHierarchy"/>
    <dgm:cxn modelId="{B81645EF-0780-4D2B-B47F-5F0F2BEA2819}" srcId="{091B8D69-5936-4CA7-ACC6-0F122CAE426D}" destId="{BCF10985-AC08-467F-AA6E-3FA2DE4EB029}" srcOrd="1" destOrd="0" parTransId="{71A16547-A94E-46F4-8B73-A63CF23798F6}" sibTransId="{F6C5DBF5-0745-492C-9FF8-2BBB3E62D72C}"/>
    <dgm:cxn modelId="{A32B55D2-7449-4F52-AEF7-1AD459D2FC22}" srcId="{5479984B-9C3C-44DA-A56E-FC0E87C5130B}" destId="{BDDFC58B-3B6A-4CBB-9ADC-9DF21C25782E}" srcOrd="1" destOrd="0" parTransId="{DA3B02CF-7389-4AE5-9EC5-A86389E7C515}" sibTransId="{FB100B2B-28F7-49A7-A12F-47A1C1E909D7}"/>
    <dgm:cxn modelId="{9D04A26E-BFB0-4AFE-BAA4-DF4B0C0575ED}" type="presOf" srcId="{88FE1438-A34B-4FFF-9C9B-72BA28F267CE}" destId="{13FB0A58-0BB6-4980-999D-9C9F6CB0196D}" srcOrd="0" destOrd="0" presId="urn:microsoft.com/office/officeart/2008/layout/HorizontalMultiLevelHierarchy"/>
    <dgm:cxn modelId="{274BB149-DE0F-4132-915C-DE2048AD6D2F}" type="presOf" srcId="{7F2D381F-D806-4610-B713-80BF4BC7EAD8}" destId="{6D94AC9D-B27D-4877-9DCE-38E64C8A1F3F}" srcOrd="0" destOrd="0" presId="urn:microsoft.com/office/officeart/2008/layout/HorizontalMultiLevelHierarchy"/>
    <dgm:cxn modelId="{D6C3B0B7-1CCB-4151-9C18-C775D3E2FEF5}" type="presOf" srcId="{71A16547-A94E-46F4-8B73-A63CF23798F6}" destId="{B347572B-2AC4-48B8-9210-B873A6093937}" srcOrd="1" destOrd="0" presId="urn:microsoft.com/office/officeart/2008/layout/HorizontalMultiLevelHierarchy"/>
    <dgm:cxn modelId="{7EC1D0D3-11D3-425D-9BE3-8F523E967BDF}" srcId="{FA72F6DD-1A7C-4946-90D0-A7FF34C8EE27}" destId="{F05FB04E-9607-4A80-9B52-E636F0F036C4}" srcOrd="0" destOrd="0" parTransId="{88EF7F5A-4AF6-498E-BA88-C7E77744A150}" sibTransId="{EF9CD044-D7A4-4F7B-AE2E-D7630A41BE88}"/>
    <dgm:cxn modelId="{9AD893F2-F225-4239-BAD8-690438EA89C6}" srcId="{5479984B-9C3C-44DA-A56E-FC0E87C5130B}" destId="{88FE1438-A34B-4FFF-9C9B-72BA28F267CE}" srcOrd="0" destOrd="0" parTransId="{0F1D2F6B-0B38-4B90-AEA5-50D0F734CA70}" sibTransId="{C96860C4-9853-4424-858F-8A931B681B19}"/>
    <dgm:cxn modelId="{5D2849BD-B338-4EFD-9902-41EF3FA4643F}" type="presOf" srcId="{0F1D2F6B-0B38-4B90-AEA5-50D0F734CA70}" destId="{B5685420-A59A-4321-8A4C-09C83E76A3D2}" srcOrd="1" destOrd="0" presId="urn:microsoft.com/office/officeart/2008/layout/HorizontalMultiLevelHierarchy"/>
    <dgm:cxn modelId="{A6BE47B0-9BA4-4829-B3CF-B5779580A722}" type="presOf" srcId="{41BF8B76-EC14-4C30-ADB1-CF6F75D743C7}" destId="{CC8AB52B-E880-4426-954C-081033FCE679}" srcOrd="1" destOrd="0" presId="urn:microsoft.com/office/officeart/2008/layout/HorizontalMultiLevelHierarchy"/>
    <dgm:cxn modelId="{2CB6CBD5-F8E9-4E35-9E4E-560B5EE516E2}" type="presParOf" srcId="{6D94AC9D-B27D-4877-9DCE-38E64C8A1F3F}" destId="{A358D17A-7652-4170-A9F5-849852238F94}" srcOrd="0" destOrd="0" presId="urn:microsoft.com/office/officeart/2008/layout/HorizontalMultiLevelHierarchy"/>
    <dgm:cxn modelId="{B69BF638-EB51-4EBD-B017-FB2B1970D578}" type="presParOf" srcId="{A358D17A-7652-4170-A9F5-849852238F94}" destId="{7C6452E9-4E54-432C-9373-9152EECAB715}" srcOrd="0" destOrd="0" presId="urn:microsoft.com/office/officeart/2008/layout/HorizontalMultiLevelHierarchy"/>
    <dgm:cxn modelId="{8605538D-92BB-4A55-AD00-D1FC5206F0D0}" type="presParOf" srcId="{A358D17A-7652-4170-A9F5-849852238F94}" destId="{C43638F4-D5C7-4721-902F-DF31C83881F8}" srcOrd="1" destOrd="0" presId="urn:microsoft.com/office/officeart/2008/layout/HorizontalMultiLevelHierarchy"/>
    <dgm:cxn modelId="{2CD68A56-D9F0-4180-ADDB-EE72CEB1257F}" type="presParOf" srcId="{C43638F4-D5C7-4721-902F-DF31C83881F8}" destId="{9228C58A-739A-460D-92DC-245C27759CDC}" srcOrd="0" destOrd="0" presId="urn:microsoft.com/office/officeart/2008/layout/HorizontalMultiLevelHierarchy"/>
    <dgm:cxn modelId="{D299EF66-C006-4AB4-B3D2-471F55330121}" type="presParOf" srcId="{9228C58A-739A-460D-92DC-245C27759CDC}" destId="{853D26E1-7A8A-4B85-B85D-C646030C4C1A}" srcOrd="0" destOrd="0" presId="urn:microsoft.com/office/officeart/2008/layout/HorizontalMultiLevelHierarchy"/>
    <dgm:cxn modelId="{9EA8818B-4957-4BB4-B379-4BF983D5FEF5}" type="presParOf" srcId="{C43638F4-D5C7-4721-902F-DF31C83881F8}" destId="{D5DEBC34-A738-4799-8D70-E0C1B17B9019}" srcOrd="1" destOrd="0" presId="urn:microsoft.com/office/officeart/2008/layout/HorizontalMultiLevelHierarchy"/>
    <dgm:cxn modelId="{9F920C7B-8437-415E-9CFE-E6A0624065C3}" type="presParOf" srcId="{D5DEBC34-A738-4799-8D70-E0C1B17B9019}" destId="{3CCADFB1-5B31-4F3D-85B5-0614737D3118}" srcOrd="0" destOrd="0" presId="urn:microsoft.com/office/officeart/2008/layout/HorizontalMultiLevelHierarchy"/>
    <dgm:cxn modelId="{18337E9B-C236-431A-811A-0E12BAB422FF}" type="presParOf" srcId="{D5DEBC34-A738-4799-8D70-E0C1B17B9019}" destId="{24D18949-90F9-41D8-87FA-991FD34003FB}" srcOrd="1" destOrd="0" presId="urn:microsoft.com/office/officeart/2008/layout/HorizontalMultiLevelHierarchy"/>
    <dgm:cxn modelId="{8A876995-09B8-4668-B672-75DE94AB437A}" type="presParOf" srcId="{24D18949-90F9-41D8-87FA-991FD34003FB}" destId="{69923B84-1052-4427-9C80-476D3D9640DC}" srcOrd="0" destOrd="0" presId="urn:microsoft.com/office/officeart/2008/layout/HorizontalMultiLevelHierarchy"/>
    <dgm:cxn modelId="{5E0A8245-9396-46A7-86FE-2C299BA3DA2F}" type="presParOf" srcId="{69923B84-1052-4427-9C80-476D3D9640DC}" destId="{ACEAE394-ACC8-4805-A770-6A64B53B3F34}" srcOrd="0" destOrd="0" presId="urn:microsoft.com/office/officeart/2008/layout/HorizontalMultiLevelHierarchy"/>
    <dgm:cxn modelId="{8C027412-721E-46ED-8ACF-3DBA563F8F52}" type="presParOf" srcId="{24D18949-90F9-41D8-87FA-991FD34003FB}" destId="{BDC690EE-0668-49D6-B6CF-393CDC95EA05}" srcOrd="1" destOrd="0" presId="urn:microsoft.com/office/officeart/2008/layout/HorizontalMultiLevelHierarchy"/>
    <dgm:cxn modelId="{250903AE-82F1-4576-8090-9AEE3476CE25}" type="presParOf" srcId="{BDC690EE-0668-49D6-B6CF-393CDC95EA05}" destId="{BADF8043-DBD0-4736-97AF-171497EF3CDD}" srcOrd="0" destOrd="0" presId="urn:microsoft.com/office/officeart/2008/layout/HorizontalMultiLevelHierarchy"/>
    <dgm:cxn modelId="{FE70C12E-ABDE-4E63-AE2E-AFB790E84A76}" type="presParOf" srcId="{BDC690EE-0668-49D6-B6CF-393CDC95EA05}" destId="{D92E056C-064F-488C-B856-1FBD1186F137}" srcOrd="1" destOrd="0" presId="urn:microsoft.com/office/officeart/2008/layout/HorizontalMultiLevelHierarchy"/>
    <dgm:cxn modelId="{E7CD3DE9-3EF2-4CC2-A9BE-12CE0EFBD147}" type="presParOf" srcId="{24D18949-90F9-41D8-87FA-991FD34003FB}" destId="{7221D29D-1059-4E00-88FE-EE9A55DEFFA9}" srcOrd="2" destOrd="0" presId="urn:microsoft.com/office/officeart/2008/layout/HorizontalMultiLevelHierarchy"/>
    <dgm:cxn modelId="{EEAD64DB-B0F3-43B7-93E4-9F6A1B0970E4}" type="presParOf" srcId="{7221D29D-1059-4E00-88FE-EE9A55DEFFA9}" destId="{B347572B-2AC4-48B8-9210-B873A6093937}" srcOrd="0" destOrd="0" presId="urn:microsoft.com/office/officeart/2008/layout/HorizontalMultiLevelHierarchy"/>
    <dgm:cxn modelId="{3BE198CC-5466-4128-A751-7F165A0C0D44}" type="presParOf" srcId="{24D18949-90F9-41D8-87FA-991FD34003FB}" destId="{DB1DA538-03FD-48B7-A224-4678A85CC4AF}" srcOrd="3" destOrd="0" presId="urn:microsoft.com/office/officeart/2008/layout/HorizontalMultiLevelHierarchy"/>
    <dgm:cxn modelId="{500393F9-4EBB-4786-953F-02E9AF87EF0E}" type="presParOf" srcId="{DB1DA538-03FD-48B7-A224-4678A85CC4AF}" destId="{6A217C69-3085-42BC-9799-21346052ACAC}" srcOrd="0" destOrd="0" presId="urn:microsoft.com/office/officeart/2008/layout/HorizontalMultiLevelHierarchy"/>
    <dgm:cxn modelId="{0BE60872-C1DA-4C6E-A2AB-0B5BAFC02237}" type="presParOf" srcId="{DB1DA538-03FD-48B7-A224-4678A85CC4AF}" destId="{E5236066-3239-417F-88EC-183C10B1780B}" srcOrd="1" destOrd="0" presId="urn:microsoft.com/office/officeart/2008/layout/HorizontalMultiLevelHierarchy"/>
    <dgm:cxn modelId="{DF422D9A-75D5-4C11-B9C6-27C4D224DCA9}" type="presParOf" srcId="{C43638F4-D5C7-4721-902F-DF31C83881F8}" destId="{1D5E8F6F-8D9A-4DB1-9A77-BEC0142BB7DA}" srcOrd="2" destOrd="0" presId="urn:microsoft.com/office/officeart/2008/layout/HorizontalMultiLevelHierarchy"/>
    <dgm:cxn modelId="{68DA54B8-5675-4762-9BFD-0BA8F54E2385}" type="presParOf" srcId="{1D5E8F6F-8D9A-4DB1-9A77-BEC0142BB7DA}" destId="{A0C70F77-425A-4AA9-8AC1-94E0BEA58689}" srcOrd="0" destOrd="0" presId="urn:microsoft.com/office/officeart/2008/layout/HorizontalMultiLevelHierarchy"/>
    <dgm:cxn modelId="{0D8D275F-781B-46EA-8EC7-458445A96E30}" type="presParOf" srcId="{C43638F4-D5C7-4721-902F-DF31C83881F8}" destId="{DD54C04A-D475-402F-B4E0-67A7B41456F5}" srcOrd="3" destOrd="0" presId="urn:microsoft.com/office/officeart/2008/layout/HorizontalMultiLevelHierarchy"/>
    <dgm:cxn modelId="{20292CE9-4F15-43C9-849E-E306E63F2283}" type="presParOf" srcId="{DD54C04A-D475-402F-B4E0-67A7B41456F5}" destId="{5DEC5FB5-646B-404F-993D-B4D1EECBFF3E}" srcOrd="0" destOrd="0" presId="urn:microsoft.com/office/officeart/2008/layout/HorizontalMultiLevelHierarchy"/>
    <dgm:cxn modelId="{EFBD2744-10D8-4A3F-BA18-FEFF2058A5A7}" type="presParOf" srcId="{DD54C04A-D475-402F-B4E0-67A7B41456F5}" destId="{DA82237F-376B-495F-9BD8-EE3122327F41}" srcOrd="1" destOrd="0" presId="urn:microsoft.com/office/officeart/2008/layout/HorizontalMultiLevelHierarchy"/>
    <dgm:cxn modelId="{A4408624-1F88-4093-B28B-25B2753C493B}" type="presParOf" srcId="{DA82237F-376B-495F-9BD8-EE3122327F41}" destId="{CBCEF1A9-6759-44E8-AD59-D739A9DFE5B8}" srcOrd="0" destOrd="0" presId="urn:microsoft.com/office/officeart/2008/layout/HorizontalMultiLevelHierarchy"/>
    <dgm:cxn modelId="{47E9C910-D11A-4DBB-AFB1-72F87AD82752}" type="presParOf" srcId="{CBCEF1A9-6759-44E8-AD59-D739A9DFE5B8}" destId="{890F6062-C847-477A-A7EB-539B49AAB557}" srcOrd="0" destOrd="0" presId="urn:microsoft.com/office/officeart/2008/layout/HorizontalMultiLevelHierarchy"/>
    <dgm:cxn modelId="{6FA9D128-BA0A-49EE-98DF-33C9D9007F45}" type="presParOf" srcId="{DA82237F-376B-495F-9BD8-EE3122327F41}" destId="{8580D35B-AC10-4C5F-A1C6-B50E0EF3E0EA}" srcOrd="1" destOrd="0" presId="urn:microsoft.com/office/officeart/2008/layout/HorizontalMultiLevelHierarchy"/>
    <dgm:cxn modelId="{A55AC3F4-9550-49C0-976E-C936FF9ACDA1}" type="presParOf" srcId="{8580D35B-AC10-4C5F-A1C6-B50E0EF3E0EA}" destId="{C92F500F-5395-4F93-9053-0AFC9A96EB6A}" srcOrd="0" destOrd="0" presId="urn:microsoft.com/office/officeart/2008/layout/HorizontalMultiLevelHierarchy"/>
    <dgm:cxn modelId="{908162F3-2D44-4019-AB56-5D2293E5CC0D}" type="presParOf" srcId="{8580D35B-AC10-4C5F-A1C6-B50E0EF3E0EA}" destId="{A66835E2-ABFE-47A5-8C0F-6553A527D424}" srcOrd="1" destOrd="0" presId="urn:microsoft.com/office/officeart/2008/layout/HorizontalMultiLevelHierarchy"/>
    <dgm:cxn modelId="{1BA69B51-87E5-4FE2-BB3E-7A5D06095A61}" type="presParOf" srcId="{DA82237F-376B-495F-9BD8-EE3122327F41}" destId="{51E653F6-16D0-4203-A63C-FD0560992A36}" srcOrd="2" destOrd="0" presId="urn:microsoft.com/office/officeart/2008/layout/HorizontalMultiLevelHierarchy"/>
    <dgm:cxn modelId="{8CCE92BF-E64A-47EE-9265-7D67E19645C5}" type="presParOf" srcId="{51E653F6-16D0-4203-A63C-FD0560992A36}" destId="{A3358811-36B9-40B5-8F13-88685EC988DA}" srcOrd="0" destOrd="0" presId="urn:microsoft.com/office/officeart/2008/layout/HorizontalMultiLevelHierarchy"/>
    <dgm:cxn modelId="{18C2DA04-34FC-4C61-B4F4-0D6B989751B9}" type="presParOf" srcId="{DA82237F-376B-495F-9BD8-EE3122327F41}" destId="{144E0E83-0568-4DBB-BD66-B5CF95E66B68}" srcOrd="3" destOrd="0" presId="urn:microsoft.com/office/officeart/2008/layout/HorizontalMultiLevelHierarchy"/>
    <dgm:cxn modelId="{B938A412-69C7-4A20-B3BE-595FF7632DEC}" type="presParOf" srcId="{144E0E83-0568-4DBB-BD66-B5CF95E66B68}" destId="{D2CAB186-2D58-461B-82F2-03482353B313}" srcOrd="0" destOrd="0" presId="urn:microsoft.com/office/officeart/2008/layout/HorizontalMultiLevelHierarchy"/>
    <dgm:cxn modelId="{B408914E-795C-4AFC-8EEE-27B70512B80E}" type="presParOf" srcId="{144E0E83-0568-4DBB-BD66-B5CF95E66B68}" destId="{5D7CAB19-E0AE-48F2-8DBE-C1B0DB41D759}" srcOrd="1" destOrd="0" presId="urn:microsoft.com/office/officeart/2008/layout/HorizontalMultiLevelHierarchy"/>
    <dgm:cxn modelId="{180479E1-2C6B-42D1-8C98-DC783E7C1667}" type="presParOf" srcId="{C43638F4-D5C7-4721-902F-DF31C83881F8}" destId="{C43F3F35-8E29-4451-B541-5D67871A1F85}" srcOrd="4" destOrd="0" presId="urn:microsoft.com/office/officeart/2008/layout/HorizontalMultiLevelHierarchy"/>
    <dgm:cxn modelId="{9077BFF2-DE65-4AC9-BF15-4CF449D3C367}" type="presParOf" srcId="{C43F3F35-8E29-4451-B541-5D67871A1F85}" destId="{6348B72F-FA46-4373-B51D-1FB4844940C4}" srcOrd="0" destOrd="0" presId="urn:microsoft.com/office/officeart/2008/layout/HorizontalMultiLevelHierarchy"/>
    <dgm:cxn modelId="{B9F91BCD-E12A-4AFA-A5F5-3AC1AAA3D822}" type="presParOf" srcId="{C43638F4-D5C7-4721-902F-DF31C83881F8}" destId="{ED6ACFFB-9D4F-489A-AB73-06BC864FEC18}" srcOrd="5" destOrd="0" presId="urn:microsoft.com/office/officeart/2008/layout/HorizontalMultiLevelHierarchy"/>
    <dgm:cxn modelId="{BDF31724-C65B-4557-8AA9-A64F3AEBB27F}" type="presParOf" srcId="{ED6ACFFB-9D4F-489A-AB73-06BC864FEC18}" destId="{922C1DC2-D17D-4376-9A0C-6E1FA1D717CE}" srcOrd="0" destOrd="0" presId="urn:microsoft.com/office/officeart/2008/layout/HorizontalMultiLevelHierarchy"/>
    <dgm:cxn modelId="{274AAEA1-79AB-49EA-A7CE-94F987D342AB}" type="presParOf" srcId="{ED6ACFFB-9D4F-489A-AB73-06BC864FEC18}" destId="{484C2427-2C50-431E-B0B7-8E31DE13E871}" srcOrd="1" destOrd="0" presId="urn:microsoft.com/office/officeart/2008/layout/HorizontalMultiLevelHierarchy"/>
    <dgm:cxn modelId="{ADA60B15-B8D8-41D0-9F53-D17A57DE6DC9}" type="presParOf" srcId="{484C2427-2C50-431E-B0B7-8E31DE13E871}" destId="{BE9D610C-8FFD-4E62-AD5C-7F51B7DFA898}" srcOrd="0" destOrd="0" presId="urn:microsoft.com/office/officeart/2008/layout/HorizontalMultiLevelHierarchy"/>
    <dgm:cxn modelId="{95EE585C-943A-4275-A5CA-B18BBC1A351E}" type="presParOf" srcId="{BE9D610C-8FFD-4E62-AD5C-7F51B7DFA898}" destId="{B5685420-A59A-4321-8A4C-09C83E76A3D2}" srcOrd="0" destOrd="0" presId="urn:microsoft.com/office/officeart/2008/layout/HorizontalMultiLevelHierarchy"/>
    <dgm:cxn modelId="{ECD22CB9-6BAA-4809-8C2F-45959CC76D30}" type="presParOf" srcId="{484C2427-2C50-431E-B0B7-8E31DE13E871}" destId="{66B4D235-1B00-4F31-8346-E032C1FB5691}" srcOrd="1" destOrd="0" presId="urn:microsoft.com/office/officeart/2008/layout/HorizontalMultiLevelHierarchy"/>
    <dgm:cxn modelId="{F737E0FA-3F2B-42DC-9017-75767DC30A23}" type="presParOf" srcId="{66B4D235-1B00-4F31-8346-E032C1FB5691}" destId="{13FB0A58-0BB6-4980-999D-9C9F6CB0196D}" srcOrd="0" destOrd="0" presId="urn:microsoft.com/office/officeart/2008/layout/HorizontalMultiLevelHierarchy"/>
    <dgm:cxn modelId="{841E78CE-D5B4-4212-AFE5-4D292AAF90AF}" type="presParOf" srcId="{66B4D235-1B00-4F31-8346-E032C1FB5691}" destId="{9491B1A8-2D5C-483F-8F8A-976B3FA80533}" srcOrd="1" destOrd="0" presId="urn:microsoft.com/office/officeart/2008/layout/HorizontalMultiLevelHierarchy"/>
    <dgm:cxn modelId="{7396B4A4-D18B-42C2-8597-D88A6238E001}" type="presParOf" srcId="{484C2427-2C50-431E-B0B7-8E31DE13E871}" destId="{96A9A5DD-77F1-4A2E-A233-A07DA5F30CA7}" srcOrd="2" destOrd="0" presId="urn:microsoft.com/office/officeart/2008/layout/HorizontalMultiLevelHierarchy"/>
    <dgm:cxn modelId="{45830A0A-351B-44CA-8ACF-DFB9B24E054A}" type="presParOf" srcId="{96A9A5DD-77F1-4A2E-A233-A07DA5F30CA7}" destId="{04C34FE9-C87C-4663-B4F1-0CAE0626B8BA}" srcOrd="0" destOrd="0" presId="urn:microsoft.com/office/officeart/2008/layout/HorizontalMultiLevelHierarchy"/>
    <dgm:cxn modelId="{D4B4D012-2B6B-461F-81FF-C40969025FD4}" type="presParOf" srcId="{484C2427-2C50-431E-B0B7-8E31DE13E871}" destId="{1A0EB791-AEC4-4D66-A1AF-0010ADAF23D0}" srcOrd="3" destOrd="0" presId="urn:microsoft.com/office/officeart/2008/layout/HorizontalMultiLevelHierarchy"/>
    <dgm:cxn modelId="{B65434AE-A480-48E5-AA75-04330042C19A}" type="presParOf" srcId="{1A0EB791-AEC4-4D66-A1AF-0010ADAF23D0}" destId="{766DC3EA-00A8-4C23-B15B-1A277ECAF5FF}" srcOrd="0" destOrd="0" presId="urn:microsoft.com/office/officeart/2008/layout/HorizontalMultiLevelHierarchy"/>
    <dgm:cxn modelId="{CFE52AA4-6D24-41C6-BDB9-E7EB399FAD31}" type="presParOf" srcId="{1A0EB791-AEC4-4D66-A1AF-0010ADAF23D0}" destId="{7CCA8DDD-C028-4EEA-B9EF-45FD42FB0253}" srcOrd="1" destOrd="0" presId="urn:microsoft.com/office/officeart/2008/layout/HorizontalMultiLevelHierarchy"/>
    <dgm:cxn modelId="{273C4644-D33D-4CE9-97A0-B2D2E333D0A7}" type="presParOf" srcId="{484C2427-2C50-431E-B0B7-8E31DE13E871}" destId="{E3FC83D2-2729-44C9-B23D-72E673707C55}" srcOrd="4" destOrd="0" presId="urn:microsoft.com/office/officeart/2008/layout/HorizontalMultiLevelHierarchy"/>
    <dgm:cxn modelId="{DA73F478-3844-4606-A560-1BBEEAFE2EAB}" type="presParOf" srcId="{E3FC83D2-2729-44C9-B23D-72E673707C55}" destId="{CC8AB52B-E880-4426-954C-081033FCE679}" srcOrd="0" destOrd="0" presId="urn:microsoft.com/office/officeart/2008/layout/HorizontalMultiLevelHierarchy"/>
    <dgm:cxn modelId="{E08E2E7C-3CB8-4434-BF4A-3F80BB54F50C}" type="presParOf" srcId="{484C2427-2C50-431E-B0B7-8E31DE13E871}" destId="{A2C8B2D4-7054-417C-A53D-33105077B9C2}" srcOrd="5" destOrd="0" presId="urn:microsoft.com/office/officeart/2008/layout/HorizontalMultiLevelHierarchy"/>
    <dgm:cxn modelId="{EF394BB9-AF49-4CAA-9961-45B6F751D763}" type="presParOf" srcId="{A2C8B2D4-7054-417C-A53D-33105077B9C2}" destId="{E46BC497-7C0C-4922-82B4-083FD8E1727E}" srcOrd="0" destOrd="0" presId="urn:microsoft.com/office/officeart/2008/layout/HorizontalMultiLevelHierarchy"/>
    <dgm:cxn modelId="{B80D24DD-F7CE-4365-80BB-FEB8309F26F2}" type="presParOf" srcId="{A2C8B2D4-7054-417C-A53D-33105077B9C2}" destId="{D886F270-C3A6-47BE-B62B-6E44D917B54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7ACDB-DF17-4381-9DD0-395AA11AE28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A91B08-F349-4C41-91C1-2EEFD1D3CC5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08827A59-D035-400A-A179-1401AE65794E}" type="parTrans" cxnId="{746ACC5E-9898-4A67-B08E-E93C537DCCBD}">
      <dgm:prSet/>
      <dgm:spPr/>
      <dgm:t>
        <a:bodyPr/>
        <a:lstStyle/>
        <a:p>
          <a:endParaRPr lang="en-US"/>
        </a:p>
      </dgm:t>
    </dgm:pt>
    <dgm:pt modelId="{F735EBD7-F6FD-4642-A05E-0DEBB2B36BD1}" type="sibTrans" cxnId="{746ACC5E-9898-4A67-B08E-E93C537DCCBD}">
      <dgm:prSet/>
      <dgm:spPr/>
      <dgm:t>
        <a:bodyPr/>
        <a:lstStyle/>
        <a:p>
          <a:endParaRPr lang="en-US"/>
        </a:p>
      </dgm:t>
    </dgm:pt>
    <dgm:pt modelId="{08F3B0C7-0700-4545-87E8-3AD689E6B0AE}">
      <dgm:prSet phldrT="[Text]"/>
      <dgm:spPr/>
      <dgm:t>
        <a:bodyPr/>
        <a:lstStyle/>
        <a:p>
          <a:r>
            <a:rPr lang="en-US" dirty="0" err="1" smtClean="0"/>
            <a:t>create_settings</a:t>
          </a:r>
          <a:r>
            <a:rPr lang="en-US" dirty="0" smtClean="0"/>
            <a:t>()</a:t>
          </a:r>
          <a:endParaRPr lang="en-US" dirty="0"/>
        </a:p>
      </dgm:t>
    </dgm:pt>
    <dgm:pt modelId="{A3BB74D5-BF8F-4618-BEAF-BB09A158ED9A}" type="parTrans" cxnId="{4C52DAD8-ED3E-43D7-A072-D5538C5D6E77}">
      <dgm:prSet/>
      <dgm:spPr/>
      <dgm:t>
        <a:bodyPr/>
        <a:lstStyle/>
        <a:p>
          <a:endParaRPr lang="en-US"/>
        </a:p>
      </dgm:t>
    </dgm:pt>
    <dgm:pt modelId="{DC0F2D7E-0A1C-4628-AC69-A59BF6A06CCC}" type="sibTrans" cxnId="{4C52DAD8-ED3E-43D7-A072-D5538C5D6E77}">
      <dgm:prSet/>
      <dgm:spPr/>
      <dgm:t>
        <a:bodyPr/>
        <a:lstStyle/>
        <a:p>
          <a:endParaRPr lang="en-US"/>
        </a:p>
      </dgm:t>
    </dgm:pt>
    <dgm:pt modelId="{8E7522FD-2075-4272-A1FB-28B8FB3F2539}">
      <dgm:prSet phldrT="[Text]"/>
      <dgm:spPr/>
      <dgm:t>
        <a:bodyPr/>
        <a:lstStyle/>
        <a:p>
          <a:r>
            <a:rPr lang="en-US" dirty="0" err="1" smtClean="0"/>
            <a:t>prepare_run</a:t>
          </a:r>
          <a:r>
            <a:rPr lang="en-US" dirty="0" smtClean="0"/>
            <a:t>()</a:t>
          </a:r>
          <a:endParaRPr lang="en-US" dirty="0"/>
        </a:p>
      </dgm:t>
    </dgm:pt>
    <dgm:pt modelId="{4644BA5F-6569-4386-B837-8DB4B013F1DF}" type="parTrans" cxnId="{9DAE8359-F144-4135-8921-A32D580F743C}">
      <dgm:prSet/>
      <dgm:spPr/>
      <dgm:t>
        <a:bodyPr/>
        <a:lstStyle/>
        <a:p>
          <a:endParaRPr lang="en-US"/>
        </a:p>
      </dgm:t>
    </dgm:pt>
    <dgm:pt modelId="{B59B7610-56BD-40AB-958D-CC11CB500018}" type="sibTrans" cxnId="{9DAE8359-F144-4135-8921-A32D580F743C}">
      <dgm:prSet/>
      <dgm:spPr/>
      <dgm:t>
        <a:bodyPr/>
        <a:lstStyle/>
        <a:p>
          <a:endParaRPr lang="en-US"/>
        </a:p>
      </dgm:t>
    </dgm:pt>
    <dgm:pt modelId="{3E817968-E6E3-4D69-A430-3CA1844CC5A5}">
      <dgm:prSet phldrT="[Text]"/>
      <dgm:spPr/>
      <dgm:t>
        <a:bodyPr/>
        <a:lstStyle/>
        <a:p>
          <a:r>
            <a:rPr lang="en-US" dirty="0" err="1" smtClean="0"/>
            <a:t>prepare_group</a:t>
          </a:r>
          <a:r>
            <a:rPr lang="en-US" dirty="0" smtClean="0"/>
            <a:t>()</a:t>
          </a:r>
          <a:endParaRPr lang="en-US" dirty="0"/>
        </a:p>
      </dgm:t>
    </dgm:pt>
    <dgm:pt modelId="{724DC41E-41FF-4EF4-9EC8-7D867F39F104}" type="parTrans" cxnId="{502C29E9-429F-41B2-A63F-348946225EEB}">
      <dgm:prSet/>
      <dgm:spPr/>
      <dgm:t>
        <a:bodyPr/>
        <a:lstStyle/>
        <a:p>
          <a:endParaRPr lang="en-US"/>
        </a:p>
      </dgm:t>
    </dgm:pt>
    <dgm:pt modelId="{6664D87F-2FA0-47B1-807D-D20C03A00948}" type="sibTrans" cxnId="{502C29E9-429F-41B2-A63F-348946225EEB}">
      <dgm:prSet/>
      <dgm:spPr/>
      <dgm:t>
        <a:bodyPr/>
        <a:lstStyle/>
        <a:p>
          <a:endParaRPr lang="en-US"/>
        </a:p>
      </dgm:t>
    </dgm:pt>
    <dgm:pt modelId="{9EC51A76-3696-41D8-B499-687352BE124B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2FFB9FBF-D057-4E19-8EFB-9F8C79650226}" type="parTrans" cxnId="{E989A6F9-F902-41D2-9509-9FF110016464}">
      <dgm:prSet/>
      <dgm:spPr/>
      <dgm:t>
        <a:bodyPr/>
        <a:lstStyle/>
        <a:p>
          <a:endParaRPr lang="en-US"/>
        </a:p>
      </dgm:t>
    </dgm:pt>
    <dgm:pt modelId="{0466C4E1-CCC4-4739-83C8-53AE012C5384}" type="sibTrans" cxnId="{E989A6F9-F902-41D2-9509-9FF110016464}">
      <dgm:prSet/>
      <dgm:spPr/>
      <dgm:t>
        <a:bodyPr/>
        <a:lstStyle/>
        <a:p>
          <a:endParaRPr lang="en-US"/>
        </a:p>
      </dgm:t>
    </dgm:pt>
    <dgm:pt modelId="{C91A7639-3B1E-4151-BFB4-1643277B13D5}">
      <dgm:prSet/>
      <dgm:spPr/>
      <dgm:t>
        <a:bodyPr/>
        <a:lstStyle/>
        <a:p>
          <a:r>
            <a:rPr lang="en-US" dirty="0" smtClean="0"/>
            <a:t>settings()</a:t>
          </a:r>
          <a:endParaRPr lang="en-US" dirty="0"/>
        </a:p>
      </dgm:t>
    </dgm:pt>
    <dgm:pt modelId="{244920B0-ABBC-4C6C-A10B-231377E557EF}" type="parTrans" cxnId="{34590810-6DAD-4DFC-AC3A-0B4AE78D2D4C}">
      <dgm:prSet/>
      <dgm:spPr/>
      <dgm:t>
        <a:bodyPr/>
        <a:lstStyle/>
        <a:p>
          <a:endParaRPr lang="en-US"/>
        </a:p>
      </dgm:t>
    </dgm:pt>
    <dgm:pt modelId="{D8871926-2E41-4642-9298-B4171E0EEC83}" type="sibTrans" cxnId="{34590810-6DAD-4DFC-AC3A-0B4AE78D2D4C}">
      <dgm:prSet/>
      <dgm:spPr/>
      <dgm:t>
        <a:bodyPr/>
        <a:lstStyle/>
        <a:p>
          <a:endParaRPr lang="en-US"/>
        </a:p>
      </dgm:t>
    </dgm:pt>
    <dgm:pt modelId="{E1D848BE-40BF-4AEF-85B6-52735E501334}">
      <dgm:prSet/>
      <dgm:spPr/>
      <dgm:t>
        <a:bodyPr/>
        <a:lstStyle/>
        <a:p>
          <a:r>
            <a:rPr lang="en-US" dirty="0" err="1" smtClean="0"/>
            <a:t>visible_settings</a:t>
          </a:r>
          <a:r>
            <a:rPr lang="en-US" dirty="0" smtClean="0"/>
            <a:t>()</a:t>
          </a:r>
          <a:endParaRPr lang="en-US" dirty="0"/>
        </a:p>
      </dgm:t>
    </dgm:pt>
    <dgm:pt modelId="{589FEAA2-F168-40A3-8A50-670321A272BD}" type="parTrans" cxnId="{7CEE6FA2-D563-44FA-AA1C-0462550CB43E}">
      <dgm:prSet/>
      <dgm:spPr/>
      <dgm:t>
        <a:bodyPr/>
        <a:lstStyle/>
        <a:p>
          <a:endParaRPr lang="en-US"/>
        </a:p>
      </dgm:t>
    </dgm:pt>
    <dgm:pt modelId="{3214F9E1-EF3B-47B2-A747-0215EE1FD250}" type="sibTrans" cxnId="{7CEE6FA2-D563-44FA-AA1C-0462550CB43E}">
      <dgm:prSet/>
      <dgm:spPr/>
      <dgm:t>
        <a:bodyPr/>
        <a:lstStyle/>
        <a:p>
          <a:endParaRPr lang="en-US"/>
        </a:p>
      </dgm:t>
    </dgm:pt>
    <dgm:pt modelId="{9D483AA7-4AA5-4CE5-B1FD-A92805C1D119}">
      <dgm:prSet/>
      <dgm:spPr/>
      <dgm:t>
        <a:bodyPr/>
        <a:lstStyle/>
        <a:p>
          <a:r>
            <a:rPr lang="en-US" dirty="0" err="1" smtClean="0"/>
            <a:t>upgrade_settings</a:t>
          </a:r>
          <a:r>
            <a:rPr lang="en-US" dirty="0" smtClean="0"/>
            <a:t>()</a:t>
          </a:r>
          <a:endParaRPr lang="en-US" dirty="0"/>
        </a:p>
      </dgm:t>
    </dgm:pt>
    <dgm:pt modelId="{7553D9E3-F89C-4CC0-90C3-74F566EE383A}" type="parTrans" cxnId="{931486D5-76CA-4FAC-971D-6060713982C3}">
      <dgm:prSet/>
      <dgm:spPr/>
      <dgm:t>
        <a:bodyPr/>
        <a:lstStyle/>
        <a:p>
          <a:endParaRPr lang="en-US"/>
        </a:p>
      </dgm:t>
    </dgm:pt>
    <dgm:pt modelId="{E56F1708-307F-4E48-ADD4-231DF901E014}" type="sibTrans" cxnId="{931486D5-76CA-4FAC-971D-6060713982C3}">
      <dgm:prSet/>
      <dgm:spPr/>
      <dgm:t>
        <a:bodyPr/>
        <a:lstStyle/>
        <a:p>
          <a:endParaRPr lang="en-US"/>
        </a:p>
      </dgm:t>
    </dgm:pt>
    <dgm:pt modelId="{50D58615-1470-45D2-A636-0AADC6C31CFA}">
      <dgm:prSet/>
      <dgm:spPr/>
      <dgm:t>
        <a:bodyPr/>
        <a:lstStyle/>
        <a:p>
          <a:r>
            <a:rPr lang="en-US" dirty="0" smtClean="0"/>
            <a:t>run()</a:t>
          </a:r>
          <a:endParaRPr lang="en-US" dirty="0"/>
        </a:p>
      </dgm:t>
    </dgm:pt>
    <dgm:pt modelId="{360A2BF3-2D0E-4D3A-A368-A296EEB0F5A3}" type="parTrans" cxnId="{45E3B162-EE03-4D35-BA68-E448B7AF4461}">
      <dgm:prSet/>
      <dgm:spPr/>
      <dgm:t>
        <a:bodyPr/>
        <a:lstStyle/>
        <a:p>
          <a:endParaRPr lang="en-US"/>
        </a:p>
      </dgm:t>
    </dgm:pt>
    <dgm:pt modelId="{FCFD9889-6BB6-4D96-97BE-55D1F2B63DA5}" type="sibTrans" cxnId="{45E3B162-EE03-4D35-BA68-E448B7AF4461}">
      <dgm:prSet/>
      <dgm:spPr/>
      <dgm:t>
        <a:bodyPr/>
        <a:lstStyle/>
        <a:p>
          <a:endParaRPr lang="en-US"/>
        </a:p>
      </dgm:t>
    </dgm:pt>
    <dgm:pt modelId="{2F35005C-DFEB-41F4-8B1A-1E0D894ACCEF}">
      <dgm:prSet/>
      <dgm:spPr/>
      <dgm:t>
        <a:bodyPr/>
        <a:lstStyle/>
        <a:p>
          <a:r>
            <a:rPr lang="en-US" dirty="0" err="1" smtClean="0"/>
            <a:t>post_group</a:t>
          </a:r>
          <a:r>
            <a:rPr lang="en-US" dirty="0" smtClean="0"/>
            <a:t>()</a:t>
          </a:r>
          <a:endParaRPr lang="en-US" dirty="0"/>
        </a:p>
      </dgm:t>
    </dgm:pt>
    <dgm:pt modelId="{D6C10740-F53D-4749-824F-2CD344EA0B7D}" type="parTrans" cxnId="{B5F1576B-C133-403C-810F-E6EDB45F8F33}">
      <dgm:prSet/>
      <dgm:spPr/>
      <dgm:t>
        <a:bodyPr/>
        <a:lstStyle/>
        <a:p>
          <a:endParaRPr lang="en-US"/>
        </a:p>
      </dgm:t>
    </dgm:pt>
    <dgm:pt modelId="{AFD9FAF6-9F43-40D4-82A9-5589DC518E17}" type="sibTrans" cxnId="{B5F1576B-C133-403C-810F-E6EDB45F8F33}">
      <dgm:prSet/>
      <dgm:spPr/>
      <dgm:t>
        <a:bodyPr/>
        <a:lstStyle/>
        <a:p>
          <a:endParaRPr lang="en-US"/>
        </a:p>
      </dgm:t>
    </dgm:pt>
    <dgm:pt modelId="{CB209AE8-D128-4D0C-8080-1050B4C9F57C}">
      <dgm:prSet/>
      <dgm:spPr/>
      <dgm:t>
        <a:bodyPr/>
        <a:lstStyle/>
        <a:p>
          <a:r>
            <a:rPr lang="en-US" dirty="0" err="1" smtClean="0"/>
            <a:t>post_run</a:t>
          </a:r>
          <a:r>
            <a:rPr lang="en-US" dirty="0" smtClean="0"/>
            <a:t>()</a:t>
          </a:r>
          <a:endParaRPr lang="en-US" dirty="0"/>
        </a:p>
      </dgm:t>
    </dgm:pt>
    <dgm:pt modelId="{0E120045-AC11-479C-8BDF-0B126E4001B9}" type="parTrans" cxnId="{8E171A83-1CA6-46E4-A287-F71BBB3B1EB6}">
      <dgm:prSet/>
      <dgm:spPr/>
      <dgm:t>
        <a:bodyPr/>
        <a:lstStyle/>
        <a:p>
          <a:endParaRPr lang="en-US"/>
        </a:p>
      </dgm:t>
    </dgm:pt>
    <dgm:pt modelId="{E1975DD4-1FF5-4572-913C-E8292EC98F09}" type="sibTrans" cxnId="{8E171A83-1CA6-46E4-A287-F71BBB3B1EB6}">
      <dgm:prSet/>
      <dgm:spPr/>
      <dgm:t>
        <a:bodyPr/>
        <a:lstStyle/>
        <a:p>
          <a:endParaRPr lang="en-US"/>
        </a:p>
      </dgm:t>
    </dgm:pt>
    <dgm:pt modelId="{2957A145-4F09-435F-BC90-D50C4406C0D2}">
      <dgm:prSet/>
      <dgm:spPr/>
      <dgm:t>
        <a:bodyPr/>
        <a:lstStyle/>
        <a:p>
          <a:r>
            <a:rPr lang="en-US" dirty="0" err="1" smtClean="0"/>
            <a:t>prepare_settings</a:t>
          </a:r>
          <a:r>
            <a:rPr lang="en-US" dirty="0" smtClean="0"/>
            <a:t>()</a:t>
          </a:r>
          <a:endParaRPr lang="en-US" dirty="0"/>
        </a:p>
      </dgm:t>
    </dgm:pt>
    <dgm:pt modelId="{2A60CB71-547C-45E0-91CD-2C6DC38F6126}" type="parTrans" cxnId="{FEA6005D-4F33-4299-B315-445DE2DE2219}">
      <dgm:prSet/>
      <dgm:spPr/>
      <dgm:t>
        <a:bodyPr/>
        <a:lstStyle/>
        <a:p>
          <a:endParaRPr lang="en-US"/>
        </a:p>
      </dgm:t>
    </dgm:pt>
    <dgm:pt modelId="{E7AD9639-6045-4C45-B7DD-B4B5D6273549}" type="sibTrans" cxnId="{FEA6005D-4F33-4299-B315-445DE2DE2219}">
      <dgm:prSet/>
      <dgm:spPr/>
      <dgm:t>
        <a:bodyPr/>
        <a:lstStyle/>
        <a:p>
          <a:endParaRPr lang="en-US"/>
        </a:p>
      </dgm:t>
    </dgm:pt>
    <dgm:pt modelId="{1E1B2B44-322E-46EA-AD05-11E7FBFF2922}" type="pres">
      <dgm:prSet presAssocID="{DA77ACDB-DF17-4381-9DD0-395AA11AE28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E2D887-EFE6-4837-8297-6D10B11DE3F3}" type="pres">
      <dgm:prSet presAssocID="{79A91B08-F349-4C41-91C1-2EEFD1D3CC5C}" presName="root1" presStyleCnt="0"/>
      <dgm:spPr/>
    </dgm:pt>
    <dgm:pt modelId="{1DB8A164-BBC4-473B-9886-5577AC8F5867}" type="pres">
      <dgm:prSet presAssocID="{79A91B08-F349-4C41-91C1-2EEFD1D3CC5C}" presName="LevelOneTextNode" presStyleLbl="node0" presStyleIdx="0" presStyleCnt="2">
        <dgm:presLayoutVars>
          <dgm:chPref val="3"/>
        </dgm:presLayoutVars>
      </dgm:prSet>
      <dgm:spPr/>
    </dgm:pt>
    <dgm:pt modelId="{5987C02C-C252-40DE-845C-9989CBF308BA}" type="pres">
      <dgm:prSet presAssocID="{79A91B08-F349-4C41-91C1-2EEFD1D3CC5C}" presName="level2hierChild" presStyleCnt="0"/>
      <dgm:spPr/>
    </dgm:pt>
    <dgm:pt modelId="{34B3AA2E-79EC-4350-B37A-DA6DBA7B5D32}" type="pres">
      <dgm:prSet presAssocID="{A3BB74D5-BF8F-4618-BEAF-BB09A158ED9A}" presName="conn2-1" presStyleLbl="parChTrans1D2" presStyleIdx="0" presStyleCnt="10"/>
      <dgm:spPr/>
    </dgm:pt>
    <dgm:pt modelId="{16B0BB77-1F88-48CF-A3A1-A1D08BB7DE6B}" type="pres">
      <dgm:prSet presAssocID="{A3BB74D5-BF8F-4618-BEAF-BB09A158ED9A}" presName="connTx" presStyleLbl="parChTrans1D2" presStyleIdx="0" presStyleCnt="10"/>
      <dgm:spPr/>
    </dgm:pt>
    <dgm:pt modelId="{2B62E28B-E922-4E57-AC58-D82C7EB02C08}" type="pres">
      <dgm:prSet presAssocID="{08F3B0C7-0700-4545-87E8-3AD689E6B0AE}" presName="root2" presStyleCnt="0"/>
      <dgm:spPr/>
    </dgm:pt>
    <dgm:pt modelId="{41DC0E85-EB81-40BB-B749-72569A217E93}" type="pres">
      <dgm:prSet presAssocID="{08F3B0C7-0700-4545-87E8-3AD689E6B0AE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8088D7-21F9-4E32-8897-7BA0260D5611}" type="pres">
      <dgm:prSet presAssocID="{08F3B0C7-0700-4545-87E8-3AD689E6B0AE}" presName="level3hierChild" presStyleCnt="0"/>
      <dgm:spPr/>
    </dgm:pt>
    <dgm:pt modelId="{A4A87A6D-527A-4166-B38C-4AA103CDBB58}" type="pres">
      <dgm:prSet presAssocID="{244920B0-ABBC-4C6C-A10B-231377E557EF}" presName="conn2-1" presStyleLbl="parChTrans1D2" presStyleIdx="1" presStyleCnt="10"/>
      <dgm:spPr/>
    </dgm:pt>
    <dgm:pt modelId="{2A8D7EEE-74B7-4D42-9D5F-A0E5D93C5F0F}" type="pres">
      <dgm:prSet presAssocID="{244920B0-ABBC-4C6C-A10B-231377E557EF}" presName="connTx" presStyleLbl="parChTrans1D2" presStyleIdx="1" presStyleCnt="10"/>
      <dgm:spPr/>
    </dgm:pt>
    <dgm:pt modelId="{69DBEE71-36D9-40BC-BC74-04F8BDC25DA0}" type="pres">
      <dgm:prSet presAssocID="{C91A7639-3B1E-4151-BFB4-1643277B13D5}" presName="root2" presStyleCnt="0"/>
      <dgm:spPr/>
    </dgm:pt>
    <dgm:pt modelId="{B002B46F-9E75-4BE9-91F7-DFDCB9B1F09C}" type="pres">
      <dgm:prSet presAssocID="{C91A7639-3B1E-4151-BFB4-1643277B13D5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79A385-E1D9-485D-8D9C-DE67F5D6A340}" type="pres">
      <dgm:prSet presAssocID="{C91A7639-3B1E-4151-BFB4-1643277B13D5}" presName="level3hierChild" presStyleCnt="0"/>
      <dgm:spPr/>
    </dgm:pt>
    <dgm:pt modelId="{20DA72E7-9B94-416D-9038-FB4A2E947A24}" type="pres">
      <dgm:prSet presAssocID="{589FEAA2-F168-40A3-8A50-670321A272BD}" presName="conn2-1" presStyleLbl="parChTrans1D2" presStyleIdx="2" presStyleCnt="10"/>
      <dgm:spPr/>
    </dgm:pt>
    <dgm:pt modelId="{375A4C56-892F-4AFB-8D88-EF08C4161F93}" type="pres">
      <dgm:prSet presAssocID="{589FEAA2-F168-40A3-8A50-670321A272BD}" presName="connTx" presStyleLbl="parChTrans1D2" presStyleIdx="2" presStyleCnt="10"/>
      <dgm:spPr/>
    </dgm:pt>
    <dgm:pt modelId="{A50493F5-832D-48FA-8A59-F090656C7F40}" type="pres">
      <dgm:prSet presAssocID="{E1D848BE-40BF-4AEF-85B6-52735E501334}" presName="root2" presStyleCnt="0"/>
      <dgm:spPr/>
    </dgm:pt>
    <dgm:pt modelId="{E4CF8281-EDE8-45EA-993C-A974647F72BA}" type="pres">
      <dgm:prSet presAssocID="{E1D848BE-40BF-4AEF-85B6-52735E501334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BF953B-6603-47F3-BD7A-1AF92C434F0E}" type="pres">
      <dgm:prSet presAssocID="{E1D848BE-40BF-4AEF-85B6-52735E501334}" presName="level3hierChild" presStyleCnt="0"/>
      <dgm:spPr/>
    </dgm:pt>
    <dgm:pt modelId="{1BC8A239-6B23-483B-BC7F-6A31250A02B8}" type="pres">
      <dgm:prSet presAssocID="{2A60CB71-547C-45E0-91CD-2C6DC38F6126}" presName="conn2-1" presStyleLbl="parChTrans1D2" presStyleIdx="3" presStyleCnt="10"/>
      <dgm:spPr/>
    </dgm:pt>
    <dgm:pt modelId="{BFE8841F-1574-4D8F-A6BB-A32DAE7BC311}" type="pres">
      <dgm:prSet presAssocID="{2A60CB71-547C-45E0-91CD-2C6DC38F6126}" presName="connTx" presStyleLbl="parChTrans1D2" presStyleIdx="3" presStyleCnt="10"/>
      <dgm:spPr/>
    </dgm:pt>
    <dgm:pt modelId="{D38D5CD9-5940-40CC-9F58-8BB7ECDC80E4}" type="pres">
      <dgm:prSet presAssocID="{2957A145-4F09-435F-BC90-D50C4406C0D2}" presName="root2" presStyleCnt="0"/>
      <dgm:spPr/>
    </dgm:pt>
    <dgm:pt modelId="{AE133CAA-1E91-4CB9-B874-BB5E79A58257}" type="pres">
      <dgm:prSet presAssocID="{2957A145-4F09-435F-BC90-D50C4406C0D2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B757E1-7DEF-4CE0-9E3B-B6451443246F}" type="pres">
      <dgm:prSet presAssocID="{2957A145-4F09-435F-BC90-D50C4406C0D2}" presName="level3hierChild" presStyleCnt="0"/>
      <dgm:spPr/>
    </dgm:pt>
    <dgm:pt modelId="{3D809614-FC5D-46F6-9573-E9702D167BCA}" type="pres">
      <dgm:prSet presAssocID="{7553D9E3-F89C-4CC0-90C3-74F566EE383A}" presName="conn2-1" presStyleLbl="parChTrans1D2" presStyleIdx="4" presStyleCnt="10"/>
      <dgm:spPr/>
    </dgm:pt>
    <dgm:pt modelId="{9258BC55-B0FD-40E2-A43D-119B17F819EC}" type="pres">
      <dgm:prSet presAssocID="{7553D9E3-F89C-4CC0-90C3-74F566EE383A}" presName="connTx" presStyleLbl="parChTrans1D2" presStyleIdx="4" presStyleCnt="10"/>
      <dgm:spPr/>
    </dgm:pt>
    <dgm:pt modelId="{375944C4-10C9-4A8D-962B-43D0475C06CB}" type="pres">
      <dgm:prSet presAssocID="{9D483AA7-4AA5-4CE5-B1FD-A92805C1D119}" presName="root2" presStyleCnt="0"/>
      <dgm:spPr/>
    </dgm:pt>
    <dgm:pt modelId="{EA8B6926-2D34-4222-86FD-5D3C0F21D82F}" type="pres">
      <dgm:prSet presAssocID="{9D483AA7-4AA5-4CE5-B1FD-A92805C1D119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3A5F1-FB2B-400B-A711-A2123E02D77F}" type="pres">
      <dgm:prSet presAssocID="{9D483AA7-4AA5-4CE5-B1FD-A92805C1D119}" presName="level3hierChild" presStyleCnt="0"/>
      <dgm:spPr/>
    </dgm:pt>
    <dgm:pt modelId="{F746827B-31EF-4F44-82DC-6431AD8CD487}" type="pres">
      <dgm:prSet presAssocID="{9EC51A76-3696-41D8-B499-687352BE124B}" presName="root1" presStyleCnt="0"/>
      <dgm:spPr/>
    </dgm:pt>
    <dgm:pt modelId="{FDDEE969-AEC3-4149-A1BE-88535EB8E722}" type="pres">
      <dgm:prSet presAssocID="{9EC51A76-3696-41D8-B499-687352BE124B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4E52A-5BDB-455A-9696-D2C54988AAB6}" type="pres">
      <dgm:prSet presAssocID="{9EC51A76-3696-41D8-B499-687352BE124B}" presName="level2hierChild" presStyleCnt="0"/>
      <dgm:spPr/>
    </dgm:pt>
    <dgm:pt modelId="{2FF95020-42B0-44EE-BEE9-3B34AA51E7F7}" type="pres">
      <dgm:prSet presAssocID="{4644BA5F-6569-4386-B837-8DB4B013F1DF}" presName="conn2-1" presStyleLbl="parChTrans1D2" presStyleIdx="5" presStyleCnt="10"/>
      <dgm:spPr/>
    </dgm:pt>
    <dgm:pt modelId="{D1CC3115-1C6C-4C93-88A3-DD18E141277C}" type="pres">
      <dgm:prSet presAssocID="{4644BA5F-6569-4386-B837-8DB4B013F1DF}" presName="connTx" presStyleLbl="parChTrans1D2" presStyleIdx="5" presStyleCnt="10"/>
      <dgm:spPr/>
    </dgm:pt>
    <dgm:pt modelId="{E3758AFA-CFB1-4759-9562-3CF30B789885}" type="pres">
      <dgm:prSet presAssocID="{8E7522FD-2075-4272-A1FB-28B8FB3F2539}" presName="root2" presStyleCnt="0"/>
      <dgm:spPr/>
    </dgm:pt>
    <dgm:pt modelId="{EB691B9A-FCBA-485D-B7D8-A9ED21AFAE17}" type="pres">
      <dgm:prSet presAssocID="{8E7522FD-2075-4272-A1FB-28B8FB3F2539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E1AE3-E52D-491D-BCF7-006F64E1AFAC}" type="pres">
      <dgm:prSet presAssocID="{8E7522FD-2075-4272-A1FB-28B8FB3F2539}" presName="level3hierChild" presStyleCnt="0"/>
      <dgm:spPr/>
    </dgm:pt>
    <dgm:pt modelId="{585C653E-3A0D-4FBF-A1AB-50FD99669AA3}" type="pres">
      <dgm:prSet presAssocID="{724DC41E-41FF-4EF4-9EC8-7D867F39F104}" presName="conn2-1" presStyleLbl="parChTrans1D2" presStyleIdx="6" presStyleCnt="10"/>
      <dgm:spPr/>
    </dgm:pt>
    <dgm:pt modelId="{1A668820-4FEE-408D-8D31-F0C49D5450FE}" type="pres">
      <dgm:prSet presAssocID="{724DC41E-41FF-4EF4-9EC8-7D867F39F104}" presName="connTx" presStyleLbl="parChTrans1D2" presStyleIdx="6" presStyleCnt="10"/>
      <dgm:spPr/>
    </dgm:pt>
    <dgm:pt modelId="{C4F0B4DE-05B4-49DD-A336-4E0B3875EAF1}" type="pres">
      <dgm:prSet presAssocID="{3E817968-E6E3-4D69-A430-3CA1844CC5A5}" presName="root2" presStyleCnt="0"/>
      <dgm:spPr/>
    </dgm:pt>
    <dgm:pt modelId="{F719CA90-ADE0-4CB6-AD61-3D8B4C068B7C}" type="pres">
      <dgm:prSet presAssocID="{3E817968-E6E3-4D69-A430-3CA1844CC5A5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0C5B8-9EDD-4516-91CC-14806F23ADB1}" type="pres">
      <dgm:prSet presAssocID="{3E817968-E6E3-4D69-A430-3CA1844CC5A5}" presName="level3hierChild" presStyleCnt="0"/>
      <dgm:spPr/>
    </dgm:pt>
    <dgm:pt modelId="{62A1CC60-1CBF-4699-9C9F-0FA6090DBBE6}" type="pres">
      <dgm:prSet presAssocID="{360A2BF3-2D0E-4D3A-A368-A296EEB0F5A3}" presName="conn2-1" presStyleLbl="parChTrans1D2" presStyleIdx="7" presStyleCnt="10"/>
      <dgm:spPr/>
    </dgm:pt>
    <dgm:pt modelId="{7EBB49F9-A5A3-4579-B8DE-FE37EE7999B7}" type="pres">
      <dgm:prSet presAssocID="{360A2BF3-2D0E-4D3A-A368-A296EEB0F5A3}" presName="connTx" presStyleLbl="parChTrans1D2" presStyleIdx="7" presStyleCnt="10"/>
      <dgm:spPr/>
    </dgm:pt>
    <dgm:pt modelId="{9656890B-1A82-4756-8B8A-3EAF8387722C}" type="pres">
      <dgm:prSet presAssocID="{50D58615-1470-45D2-A636-0AADC6C31CFA}" presName="root2" presStyleCnt="0"/>
      <dgm:spPr/>
    </dgm:pt>
    <dgm:pt modelId="{9E566A5C-0B8D-473C-8C07-9CA197F2CE1D}" type="pres">
      <dgm:prSet presAssocID="{50D58615-1470-45D2-A636-0AADC6C31CFA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E354D-4009-4475-ACAB-07F3689B3117}" type="pres">
      <dgm:prSet presAssocID="{50D58615-1470-45D2-A636-0AADC6C31CFA}" presName="level3hierChild" presStyleCnt="0"/>
      <dgm:spPr/>
    </dgm:pt>
    <dgm:pt modelId="{722D7A1A-ABD7-4938-A2F2-457A15EC792C}" type="pres">
      <dgm:prSet presAssocID="{D6C10740-F53D-4749-824F-2CD344EA0B7D}" presName="conn2-1" presStyleLbl="parChTrans1D2" presStyleIdx="8" presStyleCnt="10"/>
      <dgm:spPr/>
    </dgm:pt>
    <dgm:pt modelId="{8E24AB07-4ECA-438F-894A-E245E88C0DF2}" type="pres">
      <dgm:prSet presAssocID="{D6C10740-F53D-4749-824F-2CD344EA0B7D}" presName="connTx" presStyleLbl="parChTrans1D2" presStyleIdx="8" presStyleCnt="10"/>
      <dgm:spPr/>
    </dgm:pt>
    <dgm:pt modelId="{94A123A0-B9FB-478C-B0F3-BD4A05F01AA4}" type="pres">
      <dgm:prSet presAssocID="{2F35005C-DFEB-41F4-8B1A-1E0D894ACCEF}" presName="root2" presStyleCnt="0"/>
      <dgm:spPr/>
    </dgm:pt>
    <dgm:pt modelId="{CDE187AF-B091-4D2B-B8AE-6032301CEE3C}" type="pres">
      <dgm:prSet presAssocID="{2F35005C-DFEB-41F4-8B1A-1E0D894ACCEF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D5E20-2D6A-4F29-A394-794E8781A5F4}" type="pres">
      <dgm:prSet presAssocID="{2F35005C-DFEB-41F4-8B1A-1E0D894ACCEF}" presName="level3hierChild" presStyleCnt="0"/>
      <dgm:spPr/>
    </dgm:pt>
    <dgm:pt modelId="{1557242F-E108-4117-8801-51A184FE085D}" type="pres">
      <dgm:prSet presAssocID="{0E120045-AC11-479C-8BDF-0B126E4001B9}" presName="conn2-1" presStyleLbl="parChTrans1D2" presStyleIdx="9" presStyleCnt="10"/>
      <dgm:spPr/>
    </dgm:pt>
    <dgm:pt modelId="{2DED2A7A-170C-4818-9696-5CB572B7D7E4}" type="pres">
      <dgm:prSet presAssocID="{0E120045-AC11-479C-8BDF-0B126E4001B9}" presName="connTx" presStyleLbl="parChTrans1D2" presStyleIdx="9" presStyleCnt="10"/>
      <dgm:spPr/>
    </dgm:pt>
    <dgm:pt modelId="{10F9E525-E6AD-4FDA-9E96-D92D4502D324}" type="pres">
      <dgm:prSet presAssocID="{CB209AE8-D128-4D0C-8080-1050B4C9F57C}" presName="root2" presStyleCnt="0"/>
      <dgm:spPr/>
    </dgm:pt>
    <dgm:pt modelId="{79396366-C559-4981-A225-D99A913F27A0}" type="pres">
      <dgm:prSet presAssocID="{CB209AE8-D128-4D0C-8080-1050B4C9F57C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E5F05-EBC3-46FD-AA00-4661DD8805EF}" type="pres">
      <dgm:prSet presAssocID="{CB209AE8-D128-4D0C-8080-1050B4C9F57C}" presName="level3hierChild" presStyleCnt="0"/>
      <dgm:spPr/>
    </dgm:pt>
  </dgm:ptLst>
  <dgm:cxnLst>
    <dgm:cxn modelId="{2235D7E5-DE22-476A-8BCE-08A9D2CBCFEA}" type="presOf" srcId="{360A2BF3-2D0E-4D3A-A368-A296EEB0F5A3}" destId="{62A1CC60-1CBF-4699-9C9F-0FA6090DBBE6}" srcOrd="0" destOrd="0" presId="urn:microsoft.com/office/officeart/2008/layout/HorizontalMultiLevelHierarchy"/>
    <dgm:cxn modelId="{92AB9899-A10C-4F83-B4CE-454918E71122}" type="presOf" srcId="{A3BB74D5-BF8F-4618-BEAF-BB09A158ED9A}" destId="{34B3AA2E-79EC-4350-B37A-DA6DBA7B5D32}" srcOrd="0" destOrd="0" presId="urn:microsoft.com/office/officeart/2008/layout/HorizontalMultiLevelHierarchy"/>
    <dgm:cxn modelId="{8A5932AF-E85C-425A-8C5F-F382771F0E50}" type="presOf" srcId="{9D483AA7-4AA5-4CE5-B1FD-A92805C1D119}" destId="{EA8B6926-2D34-4222-86FD-5D3C0F21D82F}" srcOrd="0" destOrd="0" presId="urn:microsoft.com/office/officeart/2008/layout/HorizontalMultiLevelHierarchy"/>
    <dgm:cxn modelId="{FEA6005D-4F33-4299-B315-445DE2DE2219}" srcId="{79A91B08-F349-4C41-91C1-2EEFD1D3CC5C}" destId="{2957A145-4F09-435F-BC90-D50C4406C0D2}" srcOrd="3" destOrd="0" parTransId="{2A60CB71-547C-45E0-91CD-2C6DC38F6126}" sibTransId="{E7AD9639-6045-4C45-B7DD-B4B5D6273549}"/>
    <dgm:cxn modelId="{B5F1576B-C133-403C-810F-E6EDB45F8F33}" srcId="{9EC51A76-3696-41D8-B499-687352BE124B}" destId="{2F35005C-DFEB-41F4-8B1A-1E0D894ACCEF}" srcOrd="3" destOrd="0" parTransId="{D6C10740-F53D-4749-824F-2CD344EA0B7D}" sibTransId="{AFD9FAF6-9F43-40D4-82A9-5589DC518E17}"/>
    <dgm:cxn modelId="{B34B1723-A9F0-447A-A8E8-4B9EE21B6DE2}" type="presOf" srcId="{360A2BF3-2D0E-4D3A-A368-A296EEB0F5A3}" destId="{7EBB49F9-A5A3-4579-B8DE-FE37EE7999B7}" srcOrd="1" destOrd="0" presId="urn:microsoft.com/office/officeart/2008/layout/HorizontalMultiLevelHierarchy"/>
    <dgm:cxn modelId="{34590810-6DAD-4DFC-AC3A-0B4AE78D2D4C}" srcId="{79A91B08-F349-4C41-91C1-2EEFD1D3CC5C}" destId="{C91A7639-3B1E-4151-BFB4-1643277B13D5}" srcOrd="1" destOrd="0" parTransId="{244920B0-ABBC-4C6C-A10B-231377E557EF}" sibTransId="{D8871926-2E41-4642-9298-B4171E0EEC83}"/>
    <dgm:cxn modelId="{DA36A718-3F4B-4544-BF84-29CD1AAC3824}" type="presOf" srcId="{E1D848BE-40BF-4AEF-85B6-52735E501334}" destId="{E4CF8281-EDE8-45EA-993C-A974647F72BA}" srcOrd="0" destOrd="0" presId="urn:microsoft.com/office/officeart/2008/layout/HorizontalMultiLevelHierarchy"/>
    <dgm:cxn modelId="{746ACC5E-9898-4A67-B08E-E93C537DCCBD}" srcId="{DA77ACDB-DF17-4381-9DD0-395AA11AE288}" destId="{79A91B08-F349-4C41-91C1-2EEFD1D3CC5C}" srcOrd="0" destOrd="0" parTransId="{08827A59-D035-400A-A179-1401AE65794E}" sibTransId="{F735EBD7-F6FD-4642-A05E-0DEBB2B36BD1}"/>
    <dgm:cxn modelId="{823C5973-3D0D-4474-91B9-55FE52D2FB38}" type="presOf" srcId="{D6C10740-F53D-4749-824F-2CD344EA0B7D}" destId="{8E24AB07-4ECA-438F-894A-E245E88C0DF2}" srcOrd="1" destOrd="0" presId="urn:microsoft.com/office/officeart/2008/layout/HorizontalMultiLevelHierarchy"/>
    <dgm:cxn modelId="{931486D5-76CA-4FAC-971D-6060713982C3}" srcId="{79A91B08-F349-4C41-91C1-2EEFD1D3CC5C}" destId="{9D483AA7-4AA5-4CE5-B1FD-A92805C1D119}" srcOrd="4" destOrd="0" parTransId="{7553D9E3-F89C-4CC0-90C3-74F566EE383A}" sibTransId="{E56F1708-307F-4E48-ADD4-231DF901E014}"/>
    <dgm:cxn modelId="{9DAE8359-F144-4135-8921-A32D580F743C}" srcId="{9EC51A76-3696-41D8-B499-687352BE124B}" destId="{8E7522FD-2075-4272-A1FB-28B8FB3F2539}" srcOrd="0" destOrd="0" parTransId="{4644BA5F-6569-4386-B837-8DB4B013F1DF}" sibTransId="{B59B7610-56BD-40AB-958D-CC11CB500018}"/>
    <dgm:cxn modelId="{4EE2B6C6-501E-414D-A134-D0713607EAAE}" type="presOf" srcId="{244920B0-ABBC-4C6C-A10B-231377E557EF}" destId="{2A8D7EEE-74B7-4D42-9D5F-A0E5D93C5F0F}" srcOrd="1" destOrd="0" presId="urn:microsoft.com/office/officeart/2008/layout/HorizontalMultiLevelHierarchy"/>
    <dgm:cxn modelId="{07E1A32A-2ABC-4DBE-9B02-2AA2558C218F}" type="presOf" srcId="{2A60CB71-547C-45E0-91CD-2C6DC38F6126}" destId="{1BC8A239-6B23-483B-BC7F-6A31250A02B8}" srcOrd="0" destOrd="0" presId="urn:microsoft.com/office/officeart/2008/layout/HorizontalMultiLevelHierarchy"/>
    <dgm:cxn modelId="{6F025296-2265-4D5A-8F3D-5AC492C55B23}" type="presOf" srcId="{0E120045-AC11-479C-8BDF-0B126E4001B9}" destId="{2DED2A7A-170C-4818-9696-5CB572B7D7E4}" srcOrd="1" destOrd="0" presId="urn:microsoft.com/office/officeart/2008/layout/HorizontalMultiLevelHierarchy"/>
    <dgm:cxn modelId="{E8EE525B-CF81-40D9-B928-662926AC639B}" type="presOf" srcId="{4644BA5F-6569-4386-B837-8DB4B013F1DF}" destId="{2FF95020-42B0-44EE-BEE9-3B34AA51E7F7}" srcOrd="0" destOrd="0" presId="urn:microsoft.com/office/officeart/2008/layout/HorizontalMultiLevelHierarchy"/>
    <dgm:cxn modelId="{4205A871-DA4D-4680-BCDD-C9E6BEF13216}" type="presOf" srcId="{2F35005C-DFEB-41F4-8B1A-1E0D894ACCEF}" destId="{CDE187AF-B091-4D2B-B8AE-6032301CEE3C}" srcOrd="0" destOrd="0" presId="urn:microsoft.com/office/officeart/2008/layout/HorizontalMultiLevelHierarchy"/>
    <dgm:cxn modelId="{C32FDBCD-479E-4E9C-9045-3BFE7EE58E85}" type="presOf" srcId="{A3BB74D5-BF8F-4618-BEAF-BB09A158ED9A}" destId="{16B0BB77-1F88-48CF-A3A1-A1D08BB7DE6B}" srcOrd="1" destOrd="0" presId="urn:microsoft.com/office/officeart/2008/layout/HorizontalMultiLevelHierarchy"/>
    <dgm:cxn modelId="{F89B0D54-8723-4B7C-8B04-4BBFAA16C7C2}" type="presOf" srcId="{7553D9E3-F89C-4CC0-90C3-74F566EE383A}" destId="{3D809614-FC5D-46F6-9573-E9702D167BCA}" srcOrd="0" destOrd="0" presId="urn:microsoft.com/office/officeart/2008/layout/HorizontalMultiLevelHierarchy"/>
    <dgm:cxn modelId="{9EB159F4-3D88-476A-A301-F118958E92A6}" type="presOf" srcId="{724DC41E-41FF-4EF4-9EC8-7D867F39F104}" destId="{585C653E-3A0D-4FBF-A1AB-50FD99669AA3}" srcOrd="0" destOrd="0" presId="urn:microsoft.com/office/officeart/2008/layout/HorizontalMultiLevelHierarchy"/>
    <dgm:cxn modelId="{BCD0D19F-760F-4560-A91F-28BFBB37A1FC}" type="presOf" srcId="{DA77ACDB-DF17-4381-9DD0-395AA11AE288}" destId="{1E1B2B44-322E-46EA-AD05-11E7FBFF2922}" srcOrd="0" destOrd="0" presId="urn:microsoft.com/office/officeart/2008/layout/HorizontalMultiLevelHierarchy"/>
    <dgm:cxn modelId="{99585E2B-9849-4056-9E1B-9C78BD1744E2}" type="presOf" srcId="{2957A145-4F09-435F-BC90-D50C4406C0D2}" destId="{AE133CAA-1E91-4CB9-B874-BB5E79A58257}" srcOrd="0" destOrd="0" presId="urn:microsoft.com/office/officeart/2008/layout/HorizontalMultiLevelHierarchy"/>
    <dgm:cxn modelId="{3E7E0F2C-78A9-43A7-B4EC-7FBFAF601FB3}" type="presOf" srcId="{9EC51A76-3696-41D8-B499-687352BE124B}" destId="{FDDEE969-AEC3-4149-A1BE-88535EB8E722}" srcOrd="0" destOrd="0" presId="urn:microsoft.com/office/officeart/2008/layout/HorizontalMultiLevelHierarchy"/>
    <dgm:cxn modelId="{4346F355-F350-42E0-BFE9-27720E3331A3}" type="presOf" srcId="{4644BA5F-6569-4386-B837-8DB4B013F1DF}" destId="{D1CC3115-1C6C-4C93-88A3-DD18E141277C}" srcOrd="1" destOrd="0" presId="urn:microsoft.com/office/officeart/2008/layout/HorizontalMultiLevelHierarchy"/>
    <dgm:cxn modelId="{542276C8-A2C5-4FD3-8157-7B81A1765B0E}" type="presOf" srcId="{C91A7639-3B1E-4151-BFB4-1643277B13D5}" destId="{B002B46F-9E75-4BE9-91F7-DFDCB9B1F09C}" srcOrd="0" destOrd="0" presId="urn:microsoft.com/office/officeart/2008/layout/HorizontalMultiLevelHierarchy"/>
    <dgm:cxn modelId="{39AAD88E-D7D7-4E9D-B6F9-422D60170D64}" type="presOf" srcId="{589FEAA2-F168-40A3-8A50-670321A272BD}" destId="{20DA72E7-9B94-416D-9038-FB4A2E947A24}" srcOrd="0" destOrd="0" presId="urn:microsoft.com/office/officeart/2008/layout/HorizontalMultiLevelHierarchy"/>
    <dgm:cxn modelId="{36A97594-F014-4E1F-B739-76D8A2E34C2F}" type="presOf" srcId="{CB209AE8-D128-4D0C-8080-1050B4C9F57C}" destId="{79396366-C559-4981-A225-D99A913F27A0}" srcOrd="0" destOrd="0" presId="urn:microsoft.com/office/officeart/2008/layout/HorizontalMultiLevelHierarchy"/>
    <dgm:cxn modelId="{45E3B162-EE03-4D35-BA68-E448B7AF4461}" srcId="{9EC51A76-3696-41D8-B499-687352BE124B}" destId="{50D58615-1470-45D2-A636-0AADC6C31CFA}" srcOrd="2" destOrd="0" parTransId="{360A2BF3-2D0E-4D3A-A368-A296EEB0F5A3}" sibTransId="{FCFD9889-6BB6-4D96-97BE-55D1F2B63DA5}"/>
    <dgm:cxn modelId="{6C42AC9A-97FA-4441-BED0-65756F566C92}" type="presOf" srcId="{3E817968-E6E3-4D69-A430-3CA1844CC5A5}" destId="{F719CA90-ADE0-4CB6-AD61-3D8B4C068B7C}" srcOrd="0" destOrd="0" presId="urn:microsoft.com/office/officeart/2008/layout/HorizontalMultiLevelHierarchy"/>
    <dgm:cxn modelId="{5D8FA4D8-F528-48BF-9FBF-877F2EBB3ED4}" type="presOf" srcId="{2A60CB71-547C-45E0-91CD-2C6DC38F6126}" destId="{BFE8841F-1574-4D8F-A6BB-A32DAE7BC311}" srcOrd="1" destOrd="0" presId="urn:microsoft.com/office/officeart/2008/layout/HorizontalMultiLevelHierarchy"/>
    <dgm:cxn modelId="{33CE2BB0-0724-4106-B714-B0A7B94634FB}" type="presOf" srcId="{7553D9E3-F89C-4CC0-90C3-74F566EE383A}" destId="{9258BC55-B0FD-40E2-A43D-119B17F819EC}" srcOrd="1" destOrd="0" presId="urn:microsoft.com/office/officeart/2008/layout/HorizontalMultiLevelHierarchy"/>
    <dgm:cxn modelId="{8E171A83-1CA6-46E4-A287-F71BBB3B1EB6}" srcId="{9EC51A76-3696-41D8-B499-687352BE124B}" destId="{CB209AE8-D128-4D0C-8080-1050B4C9F57C}" srcOrd="4" destOrd="0" parTransId="{0E120045-AC11-479C-8BDF-0B126E4001B9}" sibTransId="{E1975DD4-1FF5-4572-913C-E8292EC98F09}"/>
    <dgm:cxn modelId="{6AD7AF7A-987F-4FA3-B6F2-07FB6582A2AA}" type="presOf" srcId="{79A91B08-F349-4C41-91C1-2EEFD1D3CC5C}" destId="{1DB8A164-BBC4-473B-9886-5577AC8F5867}" srcOrd="0" destOrd="0" presId="urn:microsoft.com/office/officeart/2008/layout/HorizontalMultiLevelHierarchy"/>
    <dgm:cxn modelId="{31052873-1DA5-453A-AB61-41306C04ACD7}" type="presOf" srcId="{D6C10740-F53D-4749-824F-2CD344EA0B7D}" destId="{722D7A1A-ABD7-4938-A2F2-457A15EC792C}" srcOrd="0" destOrd="0" presId="urn:microsoft.com/office/officeart/2008/layout/HorizontalMultiLevelHierarchy"/>
    <dgm:cxn modelId="{4C52DAD8-ED3E-43D7-A072-D5538C5D6E77}" srcId="{79A91B08-F349-4C41-91C1-2EEFD1D3CC5C}" destId="{08F3B0C7-0700-4545-87E8-3AD689E6B0AE}" srcOrd="0" destOrd="0" parTransId="{A3BB74D5-BF8F-4618-BEAF-BB09A158ED9A}" sibTransId="{DC0F2D7E-0A1C-4628-AC69-A59BF6A06CCC}"/>
    <dgm:cxn modelId="{F7029693-1360-484F-BD13-FD6385607255}" type="presOf" srcId="{50D58615-1470-45D2-A636-0AADC6C31CFA}" destId="{9E566A5C-0B8D-473C-8C07-9CA197F2CE1D}" srcOrd="0" destOrd="0" presId="urn:microsoft.com/office/officeart/2008/layout/HorizontalMultiLevelHierarchy"/>
    <dgm:cxn modelId="{7CEE6FA2-D563-44FA-AA1C-0462550CB43E}" srcId="{79A91B08-F349-4C41-91C1-2EEFD1D3CC5C}" destId="{E1D848BE-40BF-4AEF-85B6-52735E501334}" srcOrd="2" destOrd="0" parTransId="{589FEAA2-F168-40A3-8A50-670321A272BD}" sibTransId="{3214F9E1-EF3B-47B2-A747-0215EE1FD250}"/>
    <dgm:cxn modelId="{D8EE3673-9B84-4524-BE0B-4F2450B18400}" type="presOf" srcId="{724DC41E-41FF-4EF4-9EC8-7D867F39F104}" destId="{1A668820-4FEE-408D-8D31-F0C49D5450FE}" srcOrd="1" destOrd="0" presId="urn:microsoft.com/office/officeart/2008/layout/HorizontalMultiLevelHierarchy"/>
    <dgm:cxn modelId="{787C35E0-2C61-42FF-B5D8-B50A3D570CE3}" type="presOf" srcId="{244920B0-ABBC-4C6C-A10B-231377E557EF}" destId="{A4A87A6D-527A-4166-B38C-4AA103CDBB58}" srcOrd="0" destOrd="0" presId="urn:microsoft.com/office/officeart/2008/layout/HorizontalMultiLevelHierarchy"/>
    <dgm:cxn modelId="{502C29E9-429F-41B2-A63F-348946225EEB}" srcId="{9EC51A76-3696-41D8-B499-687352BE124B}" destId="{3E817968-E6E3-4D69-A430-3CA1844CC5A5}" srcOrd="1" destOrd="0" parTransId="{724DC41E-41FF-4EF4-9EC8-7D867F39F104}" sibTransId="{6664D87F-2FA0-47B1-807D-D20C03A00948}"/>
    <dgm:cxn modelId="{CC9E9BC7-03F6-4C47-93E1-BA1D220DDBD0}" type="presOf" srcId="{589FEAA2-F168-40A3-8A50-670321A272BD}" destId="{375A4C56-892F-4AFB-8D88-EF08C4161F93}" srcOrd="1" destOrd="0" presId="urn:microsoft.com/office/officeart/2008/layout/HorizontalMultiLevelHierarchy"/>
    <dgm:cxn modelId="{E989A6F9-F902-41D2-9509-9FF110016464}" srcId="{DA77ACDB-DF17-4381-9DD0-395AA11AE288}" destId="{9EC51A76-3696-41D8-B499-687352BE124B}" srcOrd="1" destOrd="0" parTransId="{2FFB9FBF-D057-4E19-8EFB-9F8C79650226}" sibTransId="{0466C4E1-CCC4-4739-83C8-53AE012C5384}"/>
    <dgm:cxn modelId="{4EA818ED-45F2-4D83-8016-455A0865965D}" type="presOf" srcId="{8E7522FD-2075-4272-A1FB-28B8FB3F2539}" destId="{EB691B9A-FCBA-485D-B7D8-A9ED21AFAE17}" srcOrd="0" destOrd="0" presId="urn:microsoft.com/office/officeart/2008/layout/HorizontalMultiLevelHierarchy"/>
    <dgm:cxn modelId="{3742E246-7D17-49D3-8D13-FEE587DCD967}" type="presOf" srcId="{0E120045-AC11-479C-8BDF-0B126E4001B9}" destId="{1557242F-E108-4117-8801-51A184FE085D}" srcOrd="0" destOrd="0" presId="urn:microsoft.com/office/officeart/2008/layout/HorizontalMultiLevelHierarchy"/>
    <dgm:cxn modelId="{C0E530EA-3B66-4F9E-8435-948441EFDE8F}" type="presOf" srcId="{08F3B0C7-0700-4545-87E8-3AD689E6B0AE}" destId="{41DC0E85-EB81-40BB-B749-72569A217E93}" srcOrd="0" destOrd="0" presId="urn:microsoft.com/office/officeart/2008/layout/HorizontalMultiLevelHierarchy"/>
    <dgm:cxn modelId="{1D934A99-0DFD-4242-934F-242DE7ABBD5A}" type="presParOf" srcId="{1E1B2B44-322E-46EA-AD05-11E7FBFF2922}" destId="{3CE2D887-EFE6-4837-8297-6D10B11DE3F3}" srcOrd="0" destOrd="0" presId="urn:microsoft.com/office/officeart/2008/layout/HorizontalMultiLevelHierarchy"/>
    <dgm:cxn modelId="{3A4A6C8F-7BA2-4BF6-96C8-F5E344EFC44A}" type="presParOf" srcId="{3CE2D887-EFE6-4837-8297-6D10B11DE3F3}" destId="{1DB8A164-BBC4-473B-9886-5577AC8F5867}" srcOrd="0" destOrd="0" presId="urn:microsoft.com/office/officeart/2008/layout/HorizontalMultiLevelHierarchy"/>
    <dgm:cxn modelId="{497B8D2C-C6B8-4B00-ACDE-E1368F3C7864}" type="presParOf" srcId="{3CE2D887-EFE6-4837-8297-6D10B11DE3F3}" destId="{5987C02C-C252-40DE-845C-9989CBF308BA}" srcOrd="1" destOrd="0" presId="urn:microsoft.com/office/officeart/2008/layout/HorizontalMultiLevelHierarchy"/>
    <dgm:cxn modelId="{E72DDC35-D790-44E6-B822-65C2DE0A0871}" type="presParOf" srcId="{5987C02C-C252-40DE-845C-9989CBF308BA}" destId="{34B3AA2E-79EC-4350-B37A-DA6DBA7B5D32}" srcOrd="0" destOrd="0" presId="urn:microsoft.com/office/officeart/2008/layout/HorizontalMultiLevelHierarchy"/>
    <dgm:cxn modelId="{58485037-284E-4F4F-B427-2CE337946258}" type="presParOf" srcId="{34B3AA2E-79EC-4350-B37A-DA6DBA7B5D32}" destId="{16B0BB77-1F88-48CF-A3A1-A1D08BB7DE6B}" srcOrd="0" destOrd="0" presId="urn:microsoft.com/office/officeart/2008/layout/HorizontalMultiLevelHierarchy"/>
    <dgm:cxn modelId="{94C5B630-FA9C-4BE2-A05B-43017A92CFBD}" type="presParOf" srcId="{5987C02C-C252-40DE-845C-9989CBF308BA}" destId="{2B62E28B-E922-4E57-AC58-D82C7EB02C08}" srcOrd="1" destOrd="0" presId="urn:microsoft.com/office/officeart/2008/layout/HorizontalMultiLevelHierarchy"/>
    <dgm:cxn modelId="{01E141D4-7759-4BF1-89E8-EFAF21EDDED6}" type="presParOf" srcId="{2B62E28B-E922-4E57-AC58-D82C7EB02C08}" destId="{41DC0E85-EB81-40BB-B749-72569A217E93}" srcOrd="0" destOrd="0" presId="urn:microsoft.com/office/officeart/2008/layout/HorizontalMultiLevelHierarchy"/>
    <dgm:cxn modelId="{2ED33537-7CB2-4E76-9022-4B224EEDCC8F}" type="presParOf" srcId="{2B62E28B-E922-4E57-AC58-D82C7EB02C08}" destId="{3F8088D7-21F9-4E32-8897-7BA0260D5611}" srcOrd="1" destOrd="0" presId="urn:microsoft.com/office/officeart/2008/layout/HorizontalMultiLevelHierarchy"/>
    <dgm:cxn modelId="{4FBA3B88-C895-42A4-B5EE-CACEB86A26F6}" type="presParOf" srcId="{5987C02C-C252-40DE-845C-9989CBF308BA}" destId="{A4A87A6D-527A-4166-B38C-4AA103CDBB58}" srcOrd="2" destOrd="0" presId="urn:microsoft.com/office/officeart/2008/layout/HorizontalMultiLevelHierarchy"/>
    <dgm:cxn modelId="{3BDB0DE5-3B61-4279-9585-C3D1D2FAB258}" type="presParOf" srcId="{A4A87A6D-527A-4166-B38C-4AA103CDBB58}" destId="{2A8D7EEE-74B7-4D42-9D5F-A0E5D93C5F0F}" srcOrd="0" destOrd="0" presId="urn:microsoft.com/office/officeart/2008/layout/HorizontalMultiLevelHierarchy"/>
    <dgm:cxn modelId="{E781B679-FA84-4557-B882-0978C8056BFB}" type="presParOf" srcId="{5987C02C-C252-40DE-845C-9989CBF308BA}" destId="{69DBEE71-36D9-40BC-BC74-04F8BDC25DA0}" srcOrd="3" destOrd="0" presId="urn:microsoft.com/office/officeart/2008/layout/HorizontalMultiLevelHierarchy"/>
    <dgm:cxn modelId="{B3243AF7-9BDE-4085-9DB1-5A0BEFA578C7}" type="presParOf" srcId="{69DBEE71-36D9-40BC-BC74-04F8BDC25DA0}" destId="{B002B46F-9E75-4BE9-91F7-DFDCB9B1F09C}" srcOrd="0" destOrd="0" presId="urn:microsoft.com/office/officeart/2008/layout/HorizontalMultiLevelHierarchy"/>
    <dgm:cxn modelId="{0D62A374-C561-4686-9FD0-E92185407723}" type="presParOf" srcId="{69DBEE71-36D9-40BC-BC74-04F8BDC25DA0}" destId="{6279A385-E1D9-485D-8D9C-DE67F5D6A340}" srcOrd="1" destOrd="0" presId="urn:microsoft.com/office/officeart/2008/layout/HorizontalMultiLevelHierarchy"/>
    <dgm:cxn modelId="{AAE1190C-887F-4961-A7D3-66B407FCA31B}" type="presParOf" srcId="{5987C02C-C252-40DE-845C-9989CBF308BA}" destId="{20DA72E7-9B94-416D-9038-FB4A2E947A24}" srcOrd="4" destOrd="0" presId="urn:microsoft.com/office/officeart/2008/layout/HorizontalMultiLevelHierarchy"/>
    <dgm:cxn modelId="{612A8711-FE77-4437-B3F8-9710F2E64576}" type="presParOf" srcId="{20DA72E7-9B94-416D-9038-FB4A2E947A24}" destId="{375A4C56-892F-4AFB-8D88-EF08C4161F93}" srcOrd="0" destOrd="0" presId="urn:microsoft.com/office/officeart/2008/layout/HorizontalMultiLevelHierarchy"/>
    <dgm:cxn modelId="{500ADD4F-D52A-43D1-92D8-7866117F596A}" type="presParOf" srcId="{5987C02C-C252-40DE-845C-9989CBF308BA}" destId="{A50493F5-832D-48FA-8A59-F090656C7F40}" srcOrd="5" destOrd="0" presId="urn:microsoft.com/office/officeart/2008/layout/HorizontalMultiLevelHierarchy"/>
    <dgm:cxn modelId="{28BE9E18-2F24-49BC-A517-2131B6C2DFAA}" type="presParOf" srcId="{A50493F5-832D-48FA-8A59-F090656C7F40}" destId="{E4CF8281-EDE8-45EA-993C-A974647F72BA}" srcOrd="0" destOrd="0" presId="urn:microsoft.com/office/officeart/2008/layout/HorizontalMultiLevelHierarchy"/>
    <dgm:cxn modelId="{13365809-90D0-46B8-83B6-35B461AEDD54}" type="presParOf" srcId="{A50493F5-832D-48FA-8A59-F090656C7F40}" destId="{93BF953B-6603-47F3-BD7A-1AF92C434F0E}" srcOrd="1" destOrd="0" presId="urn:microsoft.com/office/officeart/2008/layout/HorizontalMultiLevelHierarchy"/>
    <dgm:cxn modelId="{4A8DB217-0008-439A-89B3-65682F53B0F0}" type="presParOf" srcId="{5987C02C-C252-40DE-845C-9989CBF308BA}" destId="{1BC8A239-6B23-483B-BC7F-6A31250A02B8}" srcOrd="6" destOrd="0" presId="urn:microsoft.com/office/officeart/2008/layout/HorizontalMultiLevelHierarchy"/>
    <dgm:cxn modelId="{EE392625-786C-47AE-B077-7B13B4BB8909}" type="presParOf" srcId="{1BC8A239-6B23-483B-BC7F-6A31250A02B8}" destId="{BFE8841F-1574-4D8F-A6BB-A32DAE7BC311}" srcOrd="0" destOrd="0" presId="urn:microsoft.com/office/officeart/2008/layout/HorizontalMultiLevelHierarchy"/>
    <dgm:cxn modelId="{D6129140-9703-4202-8DF5-A12B9E2A50B9}" type="presParOf" srcId="{5987C02C-C252-40DE-845C-9989CBF308BA}" destId="{D38D5CD9-5940-40CC-9F58-8BB7ECDC80E4}" srcOrd="7" destOrd="0" presId="urn:microsoft.com/office/officeart/2008/layout/HorizontalMultiLevelHierarchy"/>
    <dgm:cxn modelId="{552BB57A-6B2B-456B-8DAD-3C9F5B5A4BAF}" type="presParOf" srcId="{D38D5CD9-5940-40CC-9F58-8BB7ECDC80E4}" destId="{AE133CAA-1E91-4CB9-B874-BB5E79A58257}" srcOrd="0" destOrd="0" presId="urn:microsoft.com/office/officeart/2008/layout/HorizontalMultiLevelHierarchy"/>
    <dgm:cxn modelId="{0A756C25-CF56-4FB1-92AB-75911B7CDA41}" type="presParOf" srcId="{D38D5CD9-5940-40CC-9F58-8BB7ECDC80E4}" destId="{38B757E1-7DEF-4CE0-9E3B-B6451443246F}" srcOrd="1" destOrd="0" presId="urn:microsoft.com/office/officeart/2008/layout/HorizontalMultiLevelHierarchy"/>
    <dgm:cxn modelId="{04856A0C-8663-4E6B-BEAB-1CA4DB090B6B}" type="presParOf" srcId="{5987C02C-C252-40DE-845C-9989CBF308BA}" destId="{3D809614-FC5D-46F6-9573-E9702D167BCA}" srcOrd="8" destOrd="0" presId="urn:microsoft.com/office/officeart/2008/layout/HorizontalMultiLevelHierarchy"/>
    <dgm:cxn modelId="{CDF43A4A-CBF4-499A-A6FF-7ACE59F79237}" type="presParOf" srcId="{3D809614-FC5D-46F6-9573-E9702D167BCA}" destId="{9258BC55-B0FD-40E2-A43D-119B17F819EC}" srcOrd="0" destOrd="0" presId="urn:microsoft.com/office/officeart/2008/layout/HorizontalMultiLevelHierarchy"/>
    <dgm:cxn modelId="{4FB0CE8C-5700-4885-A9AA-5F1BFEF8B808}" type="presParOf" srcId="{5987C02C-C252-40DE-845C-9989CBF308BA}" destId="{375944C4-10C9-4A8D-962B-43D0475C06CB}" srcOrd="9" destOrd="0" presId="urn:microsoft.com/office/officeart/2008/layout/HorizontalMultiLevelHierarchy"/>
    <dgm:cxn modelId="{F817A81F-7679-4040-BEFB-BA35192A3D19}" type="presParOf" srcId="{375944C4-10C9-4A8D-962B-43D0475C06CB}" destId="{EA8B6926-2D34-4222-86FD-5D3C0F21D82F}" srcOrd="0" destOrd="0" presId="urn:microsoft.com/office/officeart/2008/layout/HorizontalMultiLevelHierarchy"/>
    <dgm:cxn modelId="{3A2CCCF7-431C-4A98-8D06-CD1FEFE43082}" type="presParOf" srcId="{375944C4-10C9-4A8D-962B-43D0475C06CB}" destId="{EBC3A5F1-FB2B-400B-A711-A2123E02D77F}" srcOrd="1" destOrd="0" presId="urn:microsoft.com/office/officeart/2008/layout/HorizontalMultiLevelHierarchy"/>
    <dgm:cxn modelId="{1309A819-74AF-4475-BFC7-E0652A800CB1}" type="presParOf" srcId="{1E1B2B44-322E-46EA-AD05-11E7FBFF2922}" destId="{F746827B-31EF-4F44-82DC-6431AD8CD487}" srcOrd="1" destOrd="0" presId="urn:microsoft.com/office/officeart/2008/layout/HorizontalMultiLevelHierarchy"/>
    <dgm:cxn modelId="{92747B03-AF8E-4DD3-926D-2760D4C8F75A}" type="presParOf" srcId="{F746827B-31EF-4F44-82DC-6431AD8CD487}" destId="{FDDEE969-AEC3-4149-A1BE-88535EB8E722}" srcOrd="0" destOrd="0" presId="urn:microsoft.com/office/officeart/2008/layout/HorizontalMultiLevelHierarchy"/>
    <dgm:cxn modelId="{228A5846-881F-4180-A0DA-D2F953CDC71A}" type="presParOf" srcId="{F746827B-31EF-4F44-82DC-6431AD8CD487}" destId="{A394E52A-5BDB-455A-9696-D2C54988AAB6}" srcOrd="1" destOrd="0" presId="urn:microsoft.com/office/officeart/2008/layout/HorizontalMultiLevelHierarchy"/>
    <dgm:cxn modelId="{182A619F-6FF6-44D8-B961-07CB25D36911}" type="presParOf" srcId="{A394E52A-5BDB-455A-9696-D2C54988AAB6}" destId="{2FF95020-42B0-44EE-BEE9-3B34AA51E7F7}" srcOrd="0" destOrd="0" presId="urn:microsoft.com/office/officeart/2008/layout/HorizontalMultiLevelHierarchy"/>
    <dgm:cxn modelId="{EDB03775-D8EA-49C9-B8A8-F3285BE4BCCD}" type="presParOf" srcId="{2FF95020-42B0-44EE-BEE9-3B34AA51E7F7}" destId="{D1CC3115-1C6C-4C93-88A3-DD18E141277C}" srcOrd="0" destOrd="0" presId="urn:microsoft.com/office/officeart/2008/layout/HorizontalMultiLevelHierarchy"/>
    <dgm:cxn modelId="{DB3BFE1A-C667-4263-AB66-204D52B15775}" type="presParOf" srcId="{A394E52A-5BDB-455A-9696-D2C54988AAB6}" destId="{E3758AFA-CFB1-4759-9562-3CF30B789885}" srcOrd="1" destOrd="0" presId="urn:microsoft.com/office/officeart/2008/layout/HorizontalMultiLevelHierarchy"/>
    <dgm:cxn modelId="{30FD1C5E-6593-4799-AF82-C6735EFB7CB3}" type="presParOf" srcId="{E3758AFA-CFB1-4759-9562-3CF30B789885}" destId="{EB691B9A-FCBA-485D-B7D8-A9ED21AFAE17}" srcOrd="0" destOrd="0" presId="urn:microsoft.com/office/officeart/2008/layout/HorizontalMultiLevelHierarchy"/>
    <dgm:cxn modelId="{A80EA64B-7F02-4F24-BAFF-00C741B8D1D4}" type="presParOf" srcId="{E3758AFA-CFB1-4759-9562-3CF30B789885}" destId="{7B2E1AE3-E52D-491D-BCF7-006F64E1AFAC}" srcOrd="1" destOrd="0" presId="urn:microsoft.com/office/officeart/2008/layout/HorizontalMultiLevelHierarchy"/>
    <dgm:cxn modelId="{A315A1F0-12A2-4686-935F-EA3E2A2FA2F9}" type="presParOf" srcId="{A394E52A-5BDB-455A-9696-D2C54988AAB6}" destId="{585C653E-3A0D-4FBF-A1AB-50FD99669AA3}" srcOrd="2" destOrd="0" presId="urn:microsoft.com/office/officeart/2008/layout/HorizontalMultiLevelHierarchy"/>
    <dgm:cxn modelId="{A9A77AD4-2172-4B7F-85E3-B66A0C0C19C5}" type="presParOf" srcId="{585C653E-3A0D-4FBF-A1AB-50FD99669AA3}" destId="{1A668820-4FEE-408D-8D31-F0C49D5450FE}" srcOrd="0" destOrd="0" presId="urn:microsoft.com/office/officeart/2008/layout/HorizontalMultiLevelHierarchy"/>
    <dgm:cxn modelId="{8170F8E4-A582-4571-9704-D0027E465817}" type="presParOf" srcId="{A394E52A-5BDB-455A-9696-D2C54988AAB6}" destId="{C4F0B4DE-05B4-49DD-A336-4E0B3875EAF1}" srcOrd="3" destOrd="0" presId="urn:microsoft.com/office/officeart/2008/layout/HorizontalMultiLevelHierarchy"/>
    <dgm:cxn modelId="{7FDB1A05-2107-4195-B84A-46526ECAC8FF}" type="presParOf" srcId="{C4F0B4DE-05B4-49DD-A336-4E0B3875EAF1}" destId="{F719CA90-ADE0-4CB6-AD61-3D8B4C068B7C}" srcOrd="0" destOrd="0" presId="urn:microsoft.com/office/officeart/2008/layout/HorizontalMultiLevelHierarchy"/>
    <dgm:cxn modelId="{3807541E-3E5B-4AC2-A2C5-EEE6628F9959}" type="presParOf" srcId="{C4F0B4DE-05B4-49DD-A336-4E0B3875EAF1}" destId="{62B0C5B8-9EDD-4516-91CC-14806F23ADB1}" srcOrd="1" destOrd="0" presId="urn:microsoft.com/office/officeart/2008/layout/HorizontalMultiLevelHierarchy"/>
    <dgm:cxn modelId="{5E4121E2-C340-4A3A-A19E-A649C39E458E}" type="presParOf" srcId="{A394E52A-5BDB-455A-9696-D2C54988AAB6}" destId="{62A1CC60-1CBF-4699-9C9F-0FA6090DBBE6}" srcOrd="4" destOrd="0" presId="urn:microsoft.com/office/officeart/2008/layout/HorizontalMultiLevelHierarchy"/>
    <dgm:cxn modelId="{5B2FD35A-22A4-46DB-85A2-5A669F1802DD}" type="presParOf" srcId="{62A1CC60-1CBF-4699-9C9F-0FA6090DBBE6}" destId="{7EBB49F9-A5A3-4579-B8DE-FE37EE7999B7}" srcOrd="0" destOrd="0" presId="urn:microsoft.com/office/officeart/2008/layout/HorizontalMultiLevelHierarchy"/>
    <dgm:cxn modelId="{0657B0F7-802D-43BC-AEB6-AB880E0A30A0}" type="presParOf" srcId="{A394E52A-5BDB-455A-9696-D2C54988AAB6}" destId="{9656890B-1A82-4756-8B8A-3EAF8387722C}" srcOrd="5" destOrd="0" presId="urn:microsoft.com/office/officeart/2008/layout/HorizontalMultiLevelHierarchy"/>
    <dgm:cxn modelId="{8ADA1FEF-A249-4862-8CEA-6FF1C88B9A89}" type="presParOf" srcId="{9656890B-1A82-4756-8B8A-3EAF8387722C}" destId="{9E566A5C-0B8D-473C-8C07-9CA197F2CE1D}" srcOrd="0" destOrd="0" presId="urn:microsoft.com/office/officeart/2008/layout/HorizontalMultiLevelHierarchy"/>
    <dgm:cxn modelId="{B25F7815-9A30-44AB-A333-85D29C051509}" type="presParOf" srcId="{9656890B-1A82-4756-8B8A-3EAF8387722C}" destId="{A8BE354D-4009-4475-ACAB-07F3689B3117}" srcOrd="1" destOrd="0" presId="urn:microsoft.com/office/officeart/2008/layout/HorizontalMultiLevelHierarchy"/>
    <dgm:cxn modelId="{4403A992-A1E3-4B94-BE1C-F0E761A379E6}" type="presParOf" srcId="{A394E52A-5BDB-455A-9696-D2C54988AAB6}" destId="{722D7A1A-ABD7-4938-A2F2-457A15EC792C}" srcOrd="6" destOrd="0" presId="urn:microsoft.com/office/officeart/2008/layout/HorizontalMultiLevelHierarchy"/>
    <dgm:cxn modelId="{61AFD4AE-209D-40F9-87C1-89AB00264E37}" type="presParOf" srcId="{722D7A1A-ABD7-4938-A2F2-457A15EC792C}" destId="{8E24AB07-4ECA-438F-894A-E245E88C0DF2}" srcOrd="0" destOrd="0" presId="urn:microsoft.com/office/officeart/2008/layout/HorizontalMultiLevelHierarchy"/>
    <dgm:cxn modelId="{8291AF43-3247-43B5-96CE-29969F0711AD}" type="presParOf" srcId="{A394E52A-5BDB-455A-9696-D2C54988AAB6}" destId="{94A123A0-B9FB-478C-B0F3-BD4A05F01AA4}" srcOrd="7" destOrd="0" presId="urn:microsoft.com/office/officeart/2008/layout/HorizontalMultiLevelHierarchy"/>
    <dgm:cxn modelId="{8F12EF9C-9E84-4830-95DD-B31AEDA55D6F}" type="presParOf" srcId="{94A123A0-B9FB-478C-B0F3-BD4A05F01AA4}" destId="{CDE187AF-B091-4D2B-B8AE-6032301CEE3C}" srcOrd="0" destOrd="0" presId="urn:microsoft.com/office/officeart/2008/layout/HorizontalMultiLevelHierarchy"/>
    <dgm:cxn modelId="{FBD28932-0CE1-4F31-B68A-62C3CE46B3BF}" type="presParOf" srcId="{94A123A0-B9FB-478C-B0F3-BD4A05F01AA4}" destId="{AF3D5E20-2D6A-4F29-A394-794E8781A5F4}" srcOrd="1" destOrd="0" presId="urn:microsoft.com/office/officeart/2008/layout/HorizontalMultiLevelHierarchy"/>
    <dgm:cxn modelId="{CAABFE83-58CC-4E36-A507-A0994188F252}" type="presParOf" srcId="{A394E52A-5BDB-455A-9696-D2C54988AAB6}" destId="{1557242F-E108-4117-8801-51A184FE085D}" srcOrd="8" destOrd="0" presId="urn:microsoft.com/office/officeart/2008/layout/HorizontalMultiLevelHierarchy"/>
    <dgm:cxn modelId="{A11B496F-BD35-4A99-BF72-3998BD0D9FF9}" type="presParOf" srcId="{1557242F-E108-4117-8801-51A184FE085D}" destId="{2DED2A7A-170C-4818-9696-5CB572B7D7E4}" srcOrd="0" destOrd="0" presId="urn:microsoft.com/office/officeart/2008/layout/HorizontalMultiLevelHierarchy"/>
    <dgm:cxn modelId="{58349105-B52B-4BCE-996B-EF2C1D942504}" type="presParOf" srcId="{A394E52A-5BDB-455A-9696-D2C54988AAB6}" destId="{10F9E525-E6AD-4FDA-9E96-D92D4502D324}" srcOrd="9" destOrd="0" presId="urn:microsoft.com/office/officeart/2008/layout/HorizontalMultiLevelHierarchy"/>
    <dgm:cxn modelId="{4BA44F3C-6325-4977-A3CD-E1AF6E660F91}" type="presParOf" srcId="{10F9E525-E6AD-4FDA-9E96-D92D4502D324}" destId="{79396366-C559-4981-A225-D99A913F27A0}" srcOrd="0" destOrd="0" presId="urn:microsoft.com/office/officeart/2008/layout/HorizontalMultiLevelHierarchy"/>
    <dgm:cxn modelId="{86606A6E-2397-4F80-A653-61F93E5576BE}" type="presParOf" srcId="{10F9E525-E6AD-4FDA-9E96-D92D4502D324}" destId="{F2EE5F05-EBC3-46FD-AA00-4661DD8805E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4526A1-FE7E-4010-B389-FFA5C7518F3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FB603D27-C89C-4E25-92F3-AEEF2F678C61}">
      <dgm:prSet phldrT="[Text]"/>
      <dgm:spPr/>
      <dgm:t>
        <a:bodyPr/>
        <a:lstStyle/>
        <a:p>
          <a:r>
            <a:rPr lang="en-US" dirty="0" err="1" smtClean="0"/>
            <a:t>create_settings</a:t>
          </a:r>
          <a:endParaRPr lang="en-US" dirty="0"/>
        </a:p>
      </dgm:t>
    </dgm:pt>
    <dgm:pt modelId="{DD3B1AA0-2060-4400-85CF-A02D74F553D5}" type="parTrans" cxnId="{BAD0EBCD-41E2-42E6-8EA2-1984846F8385}">
      <dgm:prSet/>
      <dgm:spPr/>
      <dgm:t>
        <a:bodyPr/>
        <a:lstStyle/>
        <a:p>
          <a:endParaRPr lang="en-US"/>
        </a:p>
      </dgm:t>
    </dgm:pt>
    <dgm:pt modelId="{CF5137B3-AD96-43F8-944E-BF3C2D947FF0}" type="sibTrans" cxnId="{BAD0EBCD-41E2-42E6-8EA2-1984846F8385}">
      <dgm:prSet/>
      <dgm:spPr/>
      <dgm:t>
        <a:bodyPr/>
        <a:lstStyle/>
        <a:p>
          <a:endParaRPr lang="en-US"/>
        </a:p>
      </dgm:t>
    </dgm:pt>
    <dgm:pt modelId="{ECCAC175-6362-41E3-895E-616453C52811}">
      <dgm:prSet phldrT="[Text]"/>
      <dgm:spPr/>
      <dgm:t>
        <a:bodyPr/>
        <a:lstStyle/>
        <a:p>
          <a:r>
            <a:rPr lang="en-US" dirty="0" err="1" smtClean="0"/>
            <a:t>upgrade_settings</a:t>
          </a:r>
          <a:endParaRPr lang="en-US" dirty="0"/>
        </a:p>
      </dgm:t>
    </dgm:pt>
    <dgm:pt modelId="{10C625B9-2CDF-4117-9902-203CA09191AB}" type="parTrans" cxnId="{A6985EAA-B415-433F-9457-81FB8F52E6E3}">
      <dgm:prSet/>
      <dgm:spPr/>
      <dgm:t>
        <a:bodyPr/>
        <a:lstStyle/>
        <a:p>
          <a:endParaRPr lang="en-US"/>
        </a:p>
      </dgm:t>
    </dgm:pt>
    <dgm:pt modelId="{939F29BE-E55B-4298-8724-F9420422C8E0}" type="sibTrans" cxnId="{A6985EAA-B415-433F-9457-81FB8F52E6E3}">
      <dgm:prSet/>
      <dgm:spPr/>
      <dgm:t>
        <a:bodyPr/>
        <a:lstStyle/>
        <a:p>
          <a:endParaRPr lang="en-US"/>
        </a:p>
      </dgm:t>
    </dgm:pt>
    <dgm:pt modelId="{AFFA039E-7C08-45FA-9DFA-AE1FDD32B906}">
      <dgm:prSet phldrT="[Text]"/>
      <dgm:spPr/>
      <dgm:t>
        <a:bodyPr/>
        <a:lstStyle/>
        <a:p>
          <a:r>
            <a:rPr lang="en-US" dirty="0" err="1" smtClean="0"/>
            <a:t>prepare_settings</a:t>
          </a:r>
          <a:endParaRPr lang="en-US" dirty="0"/>
        </a:p>
      </dgm:t>
    </dgm:pt>
    <dgm:pt modelId="{483C73CF-9D88-4ECB-95A0-027070A8EE03}" type="parTrans" cxnId="{447632A3-2C99-4507-A63C-D2FFC3C2A417}">
      <dgm:prSet/>
      <dgm:spPr/>
      <dgm:t>
        <a:bodyPr/>
        <a:lstStyle/>
        <a:p>
          <a:endParaRPr lang="en-US"/>
        </a:p>
      </dgm:t>
    </dgm:pt>
    <dgm:pt modelId="{FAFA6C16-506D-4988-AC7E-E8172775C04A}" type="sibTrans" cxnId="{447632A3-2C99-4507-A63C-D2FFC3C2A417}">
      <dgm:prSet/>
      <dgm:spPr/>
      <dgm:t>
        <a:bodyPr/>
        <a:lstStyle/>
        <a:p>
          <a:endParaRPr lang="en-US"/>
        </a:p>
      </dgm:t>
    </dgm:pt>
    <dgm:pt modelId="{4F6A6D3B-3C6D-42E1-91EA-400B0C6C4AF4}">
      <dgm:prSet/>
      <dgm:spPr/>
      <dgm:t>
        <a:bodyPr/>
        <a:lstStyle/>
        <a:p>
          <a:r>
            <a:rPr lang="en-US" i="1" dirty="0" smtClean="0"/>
            <a:t>Setting assignment</a:t>
          </a:r>
          <a:endParaRPr lang="en-US" i="1" dirty="0"/>
        </a:p>
      </dgm:t>
    </dgm:pt>
    <dgm:pt modelId="{46F90435-3CE8-4A3A-9240-A21CC7CA908E}" type="parTrans" cxnId="{D29A6705-6747-4E74-A0CD-804720237111}">
      <dgm:prSet/>
      <dgm:spPr/>
      <dgm:t>
        <a:bodyPr/>
        <a:lstStyle/>
        <a:p>
          <a:endParaRPr lang="en-US"/>
        </a:p>
      </dgm:t>
    </dgm:pt>
    <dgm:pt modelId="{B811EF5B-0945-4E17-BC2E-81B59153F5F3}" type="sibTrans" cxnId="{D29A6705-6747-4E74-A0CD-804720237111}">
      <dgm:prSet/>
      <dgm:spPr/>
      <dgm:t>
        <a:bodyPr/>
        <a:lstStyle/>
        <a:p>
          <a:endParaRPr lang="en-US"/>
        </a:p>
      </dgm:t>
    </dgm:pt>
    <dgm:pt modelId="{146F9CD5-8C1D-4DE3-B635-A01FAB6AC29A}" type="pres">
      <dgm:prSet presAssocID="{234526A1-FE7E-4010-B389-FFA5C7518F32}" presName="linearFlow" presStyleCnt="0">
        <dgm:presLayoutVars>
          <dgm:resizeHandles val="exact"/>
        </dgm:presLayoutVars>
      </dgm:prSet>
      <dgm:spPr/>
    </dgm:pt>
    <dgm:pt modelId="{5222043C-CE51-424E-99E8-BBAE396EACDE}" type="pres">
      <dgm:prSet presAssocID="{FB603D27-C89C-4E25-92F3-AEEF2F678C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66D68-6B73-402A-BBC1-D9F3467D9BC6}" type="pres">
      <dgm:prSet presAssocID="{CF5137B3-AD96-43F8-944E-BF3C2D947FF0}" presName="sibTrans" presStyleLbl="sibTrans2D1" presStyleIdx="0" presStyleCnt="3"/>
      <dgm:spPr/>
    </dgm:pt>
    <dgm:pt modelId="{DBD9CFF5-310C-409D-A0FE-ADAE6BECAAB9}" type="pres">
      <dgm:prSet presAssocID="{CF5137B3-AD96-43F8-944E-BF3C2D947FF0}" presName="connectorText" presStyleLbl="sibTrans2D1" presStyleIdx="0" presStyleCnt="3"/>
      <dgm:spPr/>
    </dgm:pt>
    <dgm:pt modelId="{857FB4BC-7F1A-4C0F-9432-FEA06C1AE13B}" type="pres">
      <dgm:prSet presAssocID="{ECCAC175-6362-41E3-895E-616453C528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91B4A-90F3-41A1-97D4-8613D22A1CC8}" type="pres">
      <dgm:prSet presAssocID="{939F29BE-E55B-4298-8724-F9420422C8E0}" presName="sibTrans" presStyleLbl="sibTrans2D1" presStyleIdx="1" presStyleCnt="3"/>
      <dgm:spPr/>
    </dgm:pt>
    <dgm:pt modelId="{38476DD8-BCAC-4CF2-A640-CBBEC02E9261}" type="pres">
      <dgm:prSet presAssocID="{939F29BE-E55B-4298-8724-F9420422C8E0}" presName="connectorText" presStyleLbl="sibTrans2D1" presStyleIdx="1" presStyleCnt="3"/>
      <dgm:spPr/>
    </dgm:pt>
    <dgm:pt modelId="{ADB714AD-DFF7-4D15-B9E4-E8B1BA614A98}" type="pres">
      <dgm:prSet presAssocID="{AFFA039E-7C08-45FA-9DFA-AE1FDD32B9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45FC9-FF09-4AA6-A55C-2B7F43DA03B7}" type="pres">
      <dgm:prSet presAssocID="{FAFA6C16-506D-4988-AC7E-E8172775C04A}" presName="sibTrans" presStyleLbl="sibTrans2D1" presStyleIdx="2" presStyleCnt="3"/>
      <dgm:spPr/>
    </dgm:pt>
    <dgm:pt modelId="{8BC280A5-C710-45F1-AD87-9578BDFBD9D9}" type="pres">
      <dgm:prSet presAssocID="{FAFA6C16-506D-4988-AC7E-E8172775C04A}" presName="connectorText" presStyleLbl="sibTrans2D1" presStyleIdx="2" presStyleCnt="3"/>
      <dgm:spPr/>
    </dgm:pt>
    <dgm:pt modelId="{6391E05E-BB5D-44F5-B327-A6127967F0D5}" type="pres">
      <dgm:prSet presAssocID="{4F6A6D3B-3C6D-42E1-91EA-400B0C6C4AF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3C0198-2FDF-46A3-AF15-A86EED9EE26F}" type="presOf" srcId="{939F29BE-E55B-4298-8724-F9420422C8E0}" destId="{38476DD8-BCAC-4CF2-A640-CBBEC02E9261}" srcOrd="1" destOrd="0" presId="urn:microsoft.com/office/officeart/2005/8/layout/process2"/>
    <dgm:cxn modelId="{D4170724-EFD6-478D-A98E-32CDFAEA37C9}" type="presOf" srcId="{AFFA039E-7C08-45FA-9DFA-AE1FDD32B906}" destId="{ADB714AD-DFF7-4D15-B9E4-E8B1BA614A98}" srcOrd="0" destOrd="0" presId="urn:microsoft.com/office/officeart/2005/8/layout/process2"/>
    <dgm:cxn modelId="{9DE46E39-8BB6-4298-BA3B-F72C52BA6DED}" type="presOf" srcId="{234526A1-FE7E-4010-B389-FFA5C7518F32}" destId="{146F9CD5-8C1D-4DE3-B635-A01FAB6AC29A}" srcOrd="0" destOrd="0" presId="urn:microsoft.com/office/officeart/2005/8/layout/process2"/>
    <dgm:cxn modelId="{ECC5C352-F34E-45BE-9DD2-2D728938ABF7}" type="presOf" srcId="{CF5137B3-AD96-43F8-944E-BF3C2D947FF0}" destId="{A3866D68-6B73-402A-BBC1-D9F3467D9BC6}" srcOrd="0" destOrd="0" presId="urn:microsoft.com/office/officeart/2005/8/layout/process2"/>
    <dgm:cxn modelId="{13917C59-EB86-4189-AE16-91F8C58E14ED}" type="presOf" srcId="{ECCAC175-6362-41E3-895E-616453C52811}" destId="{857FB4BC-7F1A-4C0F-9432-FEA06C1AE13B}" srcOrd="0" destOrd="0" presId="urn:microsoft.com/office/officeart/2005/8/layout/process2"/>
    <dgm:cxn modelId="{B3F804D1-6E5A-49AD-A127-98D18C44512B}" type="presOf" srcId="{CF5137B3-AD96-43F8-944E-BF3C2D947FF0}" destId="{DBD9CFF5-310C-409D-A0FE-ADAE6BECAAB9}" srcOrd="1" destOrd="0" presId="urn:microsoft.com/office/officeart/2005/8/layout/process2"/>
    <dgm:cxn modelId="{89B19F25-EE93-422F-B686-34E9A7F15006}" type="presOf" srcId="{FB603D27-C89C-4E25-92F3-AEEF2F678C61}" destId="{5222043C-CE51-424E-99E8-BBAE396EACDE}" srcOrd="0" destOrd="0" presId="urn:microsoft.com/office/officeart/2005/8/layout/process2"/>
    <dgm:cxn modelId="{BAD0EBCD-41E2-42E6-8EA2-1984846F8385}" srcId="{234526A1-FE7E-4010-B389-FFA5C7518F32}" destId="{FB603D27-C89C-4E25-92F3-AEEF2F678C61}" srcOrd="0" destOrd="0" parTransId="{DD3B1AA0-2060-4400-85CF-A02D74F553D5}" sibTransId="{CF5137B3-AD96-43F8-944E-BF3C2D947FF0}"/>
    <dgm:cxn modelId="{D29A6705-6747-4E74-A0CD-804720237111}" srcId="{234526A1-FE7E-4010-B389-FFA5C7518F32}" destId="{4F6A6D3B-3C6D-42E1-91EA-400B0C6C4AF4}" srcOrd="3" destOrd="0" parTransId="{46F90435-3CE8-4A3A-9240-A21CC7CA908E}" sibTransId="{B811EF5B-0945-4E17-BC2E-81B59153F5F3}"/>
    <dgm:cxn modelId="{BFF4C675-8FD3-4E30-8753-77A259A0BE41}" type="presOf" srcId="{939F29BE-E55B-4298-8724-F9420422C8E0}" destId="{63B91B4A-90F3-41A1-97D4-8613D22A1CC8}" srcOrd="0" destOrd="0" presId="urn:microsoft.com/office/officeart/2005/8/layout/process2"/>
    <dgm:cxn modelId="{931198C3-F5F0-4B2F-8B71-A34246F6DE04}" type="presOf" srcId="{FAFA6C16-506D-4988-AC7E-E8172775C04A}" destId="{44645FC9-FF09-4AA6-A55C-2B7F43DA03B7}" srcOrd="0" destOrd="0" presId="urn:microsoft.com/office/officeart/2005/8/layout/process2"/>
    <dgm:cxn modelId="{78DED63B-FBCD-451D-BE43-4E6D16896564}" type="presOf" srcId="{4F6A6D3B-3C6D-42E1-91EA-400B0C6C4AF4}" destId="{6391E05E-BB5D-44F5-B327-A6127967F0D5}" srcOrd="0" destOrd="0" presId="urn:microsoft.com/office/officeart/2005/8/layout/process2"/>
    <dgm:cxn modelId="{2415874D-1417-4650-B581-64EAE71F511B}" type="presOf" srcId="{FAFA6C16-506D-4988-AC7E-E8172775C04A}" destId="{8BC280A5-C710-45F1-AD87-9578BDFBD9D9}" srcOrd="1" destOrd="0" presId="urn:microsoft.com/office/officeart/2005/8/layout/process2"/>
    <dgm:cxn modelId="{447632A3-2C99-4507-A63C-D2FFC3C2A417}" srcId="{234526A1-FE7E-4010-B389-FFA5C7518F32}" destId="{AFFA039E-7C08-45FA-9DFA-AE1FDD32B906}" srcOrd="2" destOrd="0" parTransId="{483C73CF-9D88-4ECB-95A0-027070A8EE03}" sibTransId="{FAFA6C16-506D-4988-AC7E-E8172775C04A}"/>
    <dgm:cxn modelId="{A6985EAA-B415-433F-9457-81FB8F52E6E3}" srcId="{234526A1-FE7E-4010-B389-FFA5C7518F32}" destId="{ECCAC175-6362-41E3-895E-616453C52811}" srcOrd="1" destOrd="0" parTransId="{10C625B9-2CDF-4117-9902-203CA09191AB}" sibTransId="{939F29BE-E55B-4298-8724-F9420422C8E0}"/>
    <dgm:cxn modelId="{E508E314-F3B4-4877-AE09-0C966595095A}" type="presParOf" srcId="{146F9CD5-8C1D-4DE3-B635-A01FAB6AC29A}" destId="{5222043C-CE51-424E-99E8-BBAE396EACDE}" srcOrd="0" destOrd="0" presId="urn:microsoft.com/office/officeart/2005/8/layout/process2"/>
    <dgm:cxn modelId="{8B68F1F6-2D5B-4FAD-A4AE-BE3D08772E19}" type="presParOf" srcId="{146F9CD5-8C1D-4DE3-B635-A01FAB6AC29A}" destId="{A3866D68-6B73-402A-BBC1-D9F3467D9BC6}" srcOrd="1" destOrd="0" presId="urn:microsoft.com/office/officeart/2005/8/layout/process2"/>
    <dgm:cxn modelId="{9654A5D5-5A3C-4EDD-A6E6-352155F560BE}" type="presParOf" srcId="{A3866D68-6B73-402A-BBC1-D9F3467D9BC6}" destId="{DBD9CFF5-310C-409D-A0FE-ADAE6BECAAB9}" srcOrd="0" destOrd="0" presId="urn:microsoft.com/office/officeart/2005/8/layout/process2"/>
    <dgm:cxn modelId="{EE1C38D4-A848-4BD7-AE2F-6C865A7E9068}" type="presParOf" srcId="{146F9CD5-8C1D-4DE3-B635-A01FAB6AC29A}" destId="{857FB4BC-7F1A-4C0F-9432-FEA06C1AE13B}" srcOrd="2" destOrd="0" presId="urn:microsoft.com/office/officeart/2005/8/layout/process2"/>
    <dgm:cxn modelId="{6FD36B57-F06E-4350-8D40-59B1E13BD9BC}" type="presParOf" srcId="{146F9CD5-8C1D-4DE3-B635-A01FAB6AC29A}" destId="{63B91B4A-90F3-41A1-97D4-8613D22A1CC8}" srcOrd="3" destOrd="0" presId="urn:microsoft.com/office/officeart/2005/8/layout/process2"/>
    <dgm:cxn modelId="{529D8D2D-6589-42E7-9993-312F1EC85228}" type="presParOf" srcId="{63B91B4A-90F3-41A1-97D4-8613D22A1CC8}" destId="{38476DD8-BCAC-4CF2-A640-CBBEC02E9261}" srcOrd="0" destOrd="0" presId="urn:microsoft.com/office/officeart/2005/8/layout/process2"/>
    <dgm:cxn modelId="{A0494BFE-D068-4DB0-8A66-F35BF1ED84CE}" type="presParOf" srcId="{146F9CD5-8C1D-4DE3-B635-A01FAB6AC29A}" destId="{ADB714AD-DFF7-4D15-B9E4-E8B1BA614A98}" srcOrd="4" destOrd="0" presId="urn:microsoft.com/office/officeart/2005/8/layout/process2"/>
    <dgm:cxn modelId="{631F4266-F054-4690-9038-BAFC98E2C61E}" type="presParOf" srcId="{146F9CD5-8C1D-4DE3-B635-A01FAB6AC29A}" destId="{44645FC9-FF09-4AA6-A55C-2B7F43DA03B7}" srcOrd="5" destOrd="0" presId="urn:microsoft.com/office/officeart/2005/8/layout/process2"/>
    <dgm:cxn modelId="{504D674F-587E-412E-B0B3-6A9C9C5C2027}" type="presParOf" srcId="{44645FC9-FF09-4AA6-A55C-2B7F43DA03B7}" destId="{8BC280A5-C710-45F1-AD87-9578BDFBD9D9}" srcOrd="0" destOrd="0" presId="urn:microsoft.com/office/officeart/2005/8/layout/process2"/>
    <dgm:cxn modelId="{CE6BA97D-97ED-4372-8AB8-18089AD11E89}" type="presParOf" srcId="{146F9CD5-8C1D-4DE3-B635-A01FAB6AC29A}" destId="{6391E05E-BB5D-44F5-B327-A6127967F0D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05B925-CB79-47C1-9E4A-1746411FF62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AB54A-449C-403A-BAE6-0F9CE01DB790}">
      <dgm:prSet phldrT="[Text]"/>
      <dgm:spPr/>
      <dgm:t>
        <a:bodyPr/>
        <a:lstStyle/>
        <a:p>
          <a:r>
            <a:rPr lang="en-US" dirty="0" smtClean="0"/>
            <a:t>visible_</a:t>
          </a:r>
          <a:br>
            <a:rPr lang="en-US" dirty="0" smtClean="0"/>
          </a:br>
          <a:r>
            <a:rPr lang="en-US" dirty="0" smtClean="0"/>
            <a:t>settings()</a:t>
          </a:r>
          <a:endParaRPr lang="en-US" dirty="0"/>
        </a:p>
      </dgm:t>
    </dgm:pt>
    <dgm:pt modelId="{360C3EFB-2948-4CCC-8B6C-5162DF3421E2}" type="parTrans" cxnId="{90045B83-185B-4440-8B93-61B270A261B7}">
      <dgm:prSet/>
      <dgm:spPr/>
      <dgm:t>
        <a:bodyPr/>
        <a:lstStyle/>
        <a:p>
          <a:endParaRPr lang="en-US"/>
        </a:p>
      </dgm:t>
    </dgm:pt>
    <dgm:pt modelId="{50775AAC-E21E-42E7-831F-A6D5A4AE1866}" type="sibTrans" cxnId="{90045B83-185B-4440-8B93-61B270A261B7}">
      <dgm:prSet/>
      <dgm:spPr/>
      <dgm:t>
        <a:bodyPr/>
        <a:lstStyle/>
        <a:p>
          <a:endParaRPr lang="en-US"/>
        </a:p>
      </dgm:t>
    </dgm:pt>
    <dgm:pt modelId="{10174316-47C8-4ADD-A649-0D0D9D6B9552}">
      <dgm:prSet phldrT="[Text]"/>
      <dgm:spPr/>
      <dgm:t>
        <a:bodyPr/>
        <a:lstStyle/>
        <a:p>
          <a:r>
            <a:rPr lang="en-US" dirty="0" smtClean="0"/>
            <a:t>Setting UI update</a:t>
          </a:r>
          <a:endParaRPr lang="en-US" dirty="0"/>
        </a:p>
      </dgm:t>
    </dgm:pt>
    <dgm:pt modelId="{07A8C748-DC84-423E-9D4F-541EC34B484F}" type="parTrans" cxnId="{489E55CC-D301-451A-BDE3-0AAF09815ADB}">
      <dgm:prSet/>
      <dgm:spPr/>
      <dgm:t>
        <a:bodyPr/>
        <a:lstStyle/>
        <a:p>
          <a:endParaRPr lang="en-US"/>
        </a:p>
      </dgm:t>
    </dgm:pt>
    <dgm:pt modelId="{83DC9695-6F17-481A-BFD3-FB8F46BCA417}" type="sibTrans" cxnId="{489E55CC-D301-451A-BDE3-0AAF09815ADB}">
      <dgm:prSet/>
      <dgm:spPr/>
      <dgm:t>
        <a:bodyPr/>
        <a:lstStyle/>
        <a:p>
          <a:endParaRPr lang="en-US"/>
        </a:p>
      </dgm:t>
    </dgm:pt>
    <dgm:pt modelId="{EA969AE3-A89A-4760-A94B-8207E9FE7BEA}">
      <dgm:prSet phldrT="[Text]"/>
      <dgm:spPr/>
      <dgm:t>
        <a:bodyPr/>
        <a:lstStyle/>
        <a:p>
          <a:r>
            <a:rPr lang="en-US" dirty="0" smtClean="0"/>
            <a:t>UI Event</a:t>
          </a:r>
          <a:endParaRPr lang="en-US" dirty="0"/>
        </a:p>
      </dgm:t>
    </dgm:pt>
    <dgm:pt modelId="{3FFBF2A0-79CE-46BF-B516-FA4B79ED1E29}" type="parTrans" cxnId="{330961FA-9EE5-4A74-B33F-9B7789004F61}">
      <dgm:prSet/>
      <dgm:spPr/>
      <dgm:t>
        <a:bodyPr/>
        <a:lstStyle/>
        <a:p>
          <a:endParaRPr lang="en-US"/>
        </a:p>
      </dgm:t>
    </dgm:pt>
    <dgm:pt modelId="{8B43B9C3-C2E8-4971-91B5-B5B92D1290DA}" type="sibTrans" cxnId="{330961FA-9EE5-4A74-B33F-9B7789004F61}">
      <dgm:prSet/>
      <dgm:spPr/>
      <dgm:t>
        <a:bodyPr/>
        <a:lstStyle/>
        <a:p>
          <a:endParaRPr lang="en-US"/>
        </a:p>
      </dgm:t>
    </dgm:pt>
    <dgm:pt modelId="{EC7CD2A7-29E1-4DDE-8CAB-5AA915FF92F4}" type="pres">
      <dgm:prSet presAssocID="{2D05B925-CB79-47C1-9E4A-1746411FF621}" presName="cycle" presStyleCnt="0">
        <dgm:presLayoutVars>
          <dgm:dir/>
          <dgm:resizeHandles val="exact"/>
        </dgm:presLayoutVars>
      </dgm:prSet>
      <dgm:spPr/>
    </dgm:pt>
    <dgm:pt modelId="{E1FCE19C-E4D4-4F65-8B8E-87B59798C2B7}" type="pres">
      <dgm:prSet presAssocID="{F0FAB54A-449C-403A-BAE6-0F9CE01DB79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13F85-C7C6-48E5-94FD-7F24B9185165}" type="pres">
      <dgm:prSet presAssocID="{F0FAB54A-449C-403A-BAE6-0F9CE01DB790}" presName="spNode" presStyleCnt="0"/>
      <dgm:spPr/>
    </dgm:pt>
    <dgm:pt modelId="{716F3781-820F-40CA-AB4F-F4DAD34305A1}" type="pres">
      <dgm:prSet presAssocID="{50775AAC-E21E-42E7-831F-A6D5A4AE1866}" presName="sibTrans" presStyleLbl="sibTrans1D1" presStyleIdx="0" presStyleCnt="3"/>
      <dgm:spPr/>
    </dgm:pt>
    <dgm:pt modelId="{6C86F063-E56C-41DC-B9C5-7DB731DD0877}" type="pres">
      <dgm:prSet presAssocID="{10174316-47C8-4ADD-A649-0D0D9D6B9552}" presName="node" presStyleLbl="node1" presStyleIdx="1" presStyleCnt="3">
        <dgm:presLayoutVars>
          <dgm:bulletEnabled val="1"/>
        </dgm:presLayoutVars>
      </dgm:prSet>
      <dgm:spPr/>
    </dgm:pt>
    <dgm:pt modelId="{41AA2D64-5019-478F-A849-FF8A3358455D}" type="pres">
      <dgm:prSet presAssocID="{10174316-47C8-4ADD-A649-0D0D9D6B9552}" presName="spNode" presStyleCnt="0"/>
      <dgm:spPr/>
    </dgm:pt>
    <dgm:pt modelId="{CB87D58A-2DB9-46A5-BAB8-E9F0E1BB6753}" type="pres">
      <dgm:prSet presAssocID="{83DC9695-6F17-481A-BFD3-FB8F46BCA417}" presName="sibTrans" presStyleLbl="sibTrans1D1" presStyleIdx="1" presStyleCnt="3"/>
      <dgm:spPr/>
    </dgm:pt>
    <dgm:pt modelId="{EBCF104D-47EE-451D-AE0D-23C573EBAA2D}" type="pres">
      <dgm:prSet presAssocID="{EA969AE3-A89A-4760-A94B-8207E9FE7BEA}" presName="node" presStyleLbl="node1" presStyleIdx="2" presStyleCnt="3">
        <dgm:presLayoutVars>
          <dgm:bulletEnabled val="1"/>
        </dgm:presLayoutVars>
      </dgm:prSet>
      <dgm:spPr/>
    </dgm:pt>
    <dgm:pt modelId="{3B7D8B58-7A61-4657-891B-342B321C13FB}" type="pres">
      <dgm:prSet presAssocID="{EA969AE3-A89A-4760-A94B-8207E9FE7BEA}" presName="spNode" presStyleCnt="0"/>
      <dgm:spPr/>
    </dgm:pt>
    <dgm:pt modelId="{C6342208-F408-4EBE-A0BA-9235AEA48F99}" type="pres">
      <dgm:prSet presAssocID="{8B43B9C3-C2E8-4971-91B5-B5B92D1290DA}" presName="sibTrans" presStyleLbl="sibTrans1D1" presStyleIdx="2" presStyleCnt="3"/>
      <dgm:spPr/>
    </dgm:pt>
  </dgm:ptLst>
  <dgm:cxnLst>
    <dgm:cxn modelId="{90045B83-185B-4440-8B93-61B270A261B7}" srcId="{2D05B925-CB79-47C1-9E4A-1746411FF621}" destId="{F0FAB54A-449C-403A-BAE6-0F9CE01DB790}" srcOrd="0" destOrd="0" parTransId="{360C3EFB-2948-4CCC-8B6C-5162DF3421E2}" sibTransId="{50775AAC-E21E-42E7-831F-A6D5A4AE1866}"/>
    <dgm:cxn modelId="{B69BCE30-3F3B-4905-AB09-DFFFD208AD63}" type="presOf" srcId="{8B43B9C3-C2E8-4971-91B5-B5B92D1290DA}" destId="{C6342208-F408-4EBE-A0BA-9235AEA48F99}" srcOrd="0" destOrd="0" presId="urn:microsoft.com/office/officeart/2005/8/layout/cycle5"/>
    <dgm:cxn modelId="{B445F7C9-31F8-4F74-A4A8-A23C45CB32F9}" type="presOf" srcId="{10174316-47C8-4ADD-A649-0D0D9D6B9552}" destId="{6C86F063-E56C-41DC-B9C5-7DB731DD0877}" srcOrd="0" destOrd="0" presId="urn:microsoft.com/office/officeart/2005/8/layout/cycle5"/>
    <dgm:cxn modelId="{489E55CC-D301-451A-BDE3-0AAF09815ADB}" srcId="{2D05B925-CB79-47C1-9E4A-1746411FF621}" destId="{10174316-47C8-4ADD-A649-0D0D9D6B9552}" srcOrd="1" destOrd="0" parTransId="{07A8C748-DC84-423E-9D4F-541EC34B484F}" sibTransId="{83DC9695-6F17-481A-BFD3-FB8F46BCA417}"/>
    <dgm:cxn modelId="{0154E7D7-FDA7-4A8F-9754-6D59DB6CCB6E}" type="presOf" srcId="{F0FAB54A-449C-403A-BAE6-0F9CE01DB790}" destId="{E1FCE19C-E4D4-4F65-8B8E-87B59798C2B7}" srcOrd="0" destOrd="0" presId="urn:microsoft.com/office/officeart/2005/8/layout/cycle5"/>
    <dgm:cxn modelId="{37174D46-7138-4124-867D-314861038D3B}" type="presOf" srcId="{2D05B925-CB79-47C1-9E4A-1746411FF621}" destId="{EC7CD2A7-29E1-4DDE-8CAB-5AA915FF92F4}" srcOrd="0" destOrd="0" presId="urn:microsoft.com/office/officeart/2005/8/layout/cycle5"/>
    <dgm:cxn modelId="{B6A14E58-B880-411D-960E-EB1DFFA70B83}" type="presOf" srcId="{EA969AE3-A89A-4760-A94B-8207E9FE7BEA}" destId="{EBCF104D-47EE-451D-AE0D-23C573EBAA2D}" srcOrd="0" destOrd="0" presId="urn:microsoft.com/office/officeart/2005/8/layout/cycle5"/>
    <dgm:cxn modelId="{58CECE5A-1978-4CB9-AF4E-11848EB7553B}" type="presOf" srcId="{50775AAC-E21E-42E7-831F-A6D5A4AE1866}" destId="{716F3781-820F-40CA-AB4F-F4DAD34305A1}" srcOrd="0" destOrd="0" presId="urn:microsoft.com/office/officeart/2005/8/layout/cycle5"/>
    <dgm:cxn modelId="{16DA36DF-BCC2-4BF5-9C77-D98C53297653}" type="presOf" srcId="{83DC9695-6F17-481A-BFD3-FB8F46BCA417}" destId="{CB87D58A-2DB9-46A5-BAB8-E9F0E1BB6753}" srcOrd="0" destOrd="0" presId="urn:microsoft.com/office/officeart/2005/8/layout/cycle5"/>
    <dgm:cxn modelId="{330961FA-9EE5-4A74-B33F-9B7789004F61}" srcId="{2D05B925-CB79-47C1-9E4A-1746411FF621}" destId="{EA969AE3-A89A-4760-A94B-8207E9FE7BEA}" srcOrd="2" destOrd="0" parTransId="{3FFBF2A0-79CE-46BF-B516-FA4B79ED1E29}" sibTransId="{8B43B9C3-C2E8-4971-91B5-B5B92D1290DA}"/>
    <dgm:cxn modelId="{5E926A35-71BD-4458-AC99-288BD172469C}" type="presParOf" srcId="{EC7CD2A7-29E1-4DDE-8CAB-5AA915FF92F4}" destId="{E1FCE19C-E4D4-4F65-8B8E-87B59798C2B7}" srcOrd="0" destOrd="0" presId="urn:microsoft.com/office/officeart/2005/8/layout/cycle5"/>
    <dgm:cxn modelId="{7F6BB624-0A93-4318-ABBA-F60C450ED6F3}" type="presParOf" srcId="{EC7CD2A7-29E1-4DDE-8CAB-5AA915FF92F4}" destId="{31113F85-C7C6-48E5-94FD-7F24B9185165}" srcOrd="1" destOrd="0" presId="urn:microsoft.com/office/officeart/2005/8/layout/cycle5"/>
    <dgm:cxn modelId="{3474A7A1-D43D-45AF-B246-C611C28A9F09}" type="presParOf" srcId="{EC7CD2A7-29E1-4DDE-8CAB-5AA915FF92F4}" destId="{716F3781-820F-40CA-AB4F-F4DAD34305A1}" srcOrd="2" destOrd="0" presId="urn:microsoft.com/office/officeart/2005/8/layout/cycle5"/>
    <dgm:cxn modelId="{595F1DD4-7065-497A-8BF1-459C4DC83DC3}" type="presParOf" srcId="{EC7CD2A7-29E1-4DDE-8CAB-5AA915FF92F4}" destId="{6C86F063-E56C-41DC-B9C5-7DB731DD0877}" srcOrd="3" destOrd="0" presId="urn:microsoft.com/office/officeart/2005/8/layout/cycle5"/>
    <dgm:cxn modelId="{C0EF95E6-8B1F-4E73-B244-5CDD9E075E9C}" type="presParOf" srcId="{EC7CD2A7-29E1-4DDE-8CAB-5AA915FF92F4}" destId="{41AA2D64-5019-478F-A849-FF8A3358455D}" srcOrd="4" destOrd="0" presId="urn:microsoft.com/office/officeart/2005/8/layout/cycle5"/>
    <dgm:cxn modelId="{52C1700B-B0C5-480B-A788-ECC77E8D397E}" type="presParOf" srcId="{EC7CD2A7-29E1-4DDE-8CAB-5AA915FF92F4}" destId="{CB87D58A-2DB9-46A5-BAB8-E9F0E1BB6753}" srcOrd="5" destOrd="0" presId="urn:microsoft.com/office/officeart/2005/8/layout/cycle5"/>
    <dgm:cxn modelId="{FF375424-445D-4E1B-9128-75CD8A918AB6}" type="presParOf" srcId="{EC7CD2A7-29E1-4DDE-8CAB-5AA915FF92F4}" destId="{EBCF104D-47EE-451D-AE0D-23C573EBAA2D}" srcOrd="6" destOrd="0" presId="urn:microsoft.com/office/officeart/2005/8/layout/cycle5"/>
    <dgm:cxn modelId="{0E3699D4-1C1B-4AAA-9EEF-480DD78E67D6}" type="presParOf" srcId="{EC7CD2A7-29E1-4DDE-8CAB-5AA915FF92F4}" destId="{3B7D8B58-7A61-4657-891B-342B321C13FB}" srcOrd="7" destOrd="0" presId="urn:microsoft.com/office/officeart/2005/8/layout/cycle5"/>
    <dgm:cxn modelId="{B130B71E-09CA-42B0-AB4A-B74B4277F48B}" type="presParOf" srcId="{EC7CD2A7-29E1-4DDE-8CAB-5AA915FF92F4}" destId="{C6342208-F408-4EBE-A0BA-9235AEA48F9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C83D2-2729-44C9-B23D-72E673707C55}">
      <dsp:nvSpPr>
        <dsp:cNvPr id="0" name=""/>
        <dsp:cNvSpPr/>
      </dsp:nvSpPr>
      <dsp:spPr>
        <a:xfrm>
          <a:off x="2246879" y="3400881"/>
          <a:ext cx="298584" cy="568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92" y="0"/>
              </a:lnTo>
              <a:lnTo>
                <a:pt x="149292" y="568949"/>
              </a:lnTo>
              <a:lnTo>
                <a:pt x="298584" y="568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0108" y="3669292"/>
        <a:ext cx="32126" cy="32126"/>
      </dsp:txXfrm>
    </dsp:sp>
    <dsp:sp modelId="{96A9A5DD-77F1-4A2E-A233-A07DA5F30CA7}">
      <dsp:nvSpPr>
        <dsp:cNvPr id="0" name=""/>
        <dsp:cNvSpPr/>
      </dsp:nvSpPr>
      <dsp:spPr>
        <a:xfrm>
          <a:off x="2246879" y="3355161"/>
          <a:ext cx="298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58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8707" y="3393416"/>
        <a:ext cx="14929" cy="14929"/>
      </dsp:txXfrm>
    </dsp:sp>
    <dsp:sp modelId="{BE9D610C-8FFD-4E62-AD5C-7F51B7DFA898}">
      <dsp:nvSpPr>
        <dsp:cNvPr id="0" name=""/>
        <dsp:cNvSpPr/>
      </dsp:nvSpPr>
      <dsp:spPr>
        <a:xfrm>
          <a:off x="2246879" y="2831931"/>
          <a:ext cx="298584" cy="568949"/>
        </a:xfrm>
        <a:custGeom>
          <a:avLst/>
          <a:gdLst/>
          <a:ahLst/>
          <a:cxnLst/>
          <a:rect l="0" t="0" r="0" b="0"/>
          <a:pathLst>
            <a:path>
              <a:moveTo>
                <a:pt x="0" y="568949"/>
              </a:moveTo>
              <a:lnTo>
                <a:pt x="149292" y="568949"/>
              </a:lnTo>
              <a:lnTo>
                <a:pt x="149292" y="0"/>
              </a:lnTo>
              <a:lnTo>
                <a:pt x="29858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0108" y="3100342"/>
        <a:ext cx="32126" cy="32126"/>
      </dsp:txXfrm>
    </dsp:sp>
    <dsp:sp modelId="{C43F3F35-8E29-4451-B541-5D67871A1F85}">
      <dsp:nvSpPr>
        <dsp:cNvPr id="0" name=""/>
        <dsp:cNvSpPr/>
      </dsp:nvSpPr>
      <dsp:spPr>
        <a:xfrm>
          <a:off x="466299" y="2120744"/>
          <a:ext cx="287656" cy="128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828" y="0"/>
              </a:lnTo>
              <a:lnTo>
                <a:pt x="143828" y="1280137"/>
              </a:lnTo>
              <a:lnTo>
                <a:pt x="287656" y="12801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325" y="2728011"/>
        <a:ext cx="65602" cy="65602"/>
      </dsp:txXfrm>
    </dsp:sp>
    <dsp:sp modelId="{51E653F6-16D0-4203-A63C-FD0560992A36}">
      <dsp:nvSpPr>
        <dsp:cNvPr id="0" name=""/>
        <dsp:cNvSpPr/>
      </dsp:nvSpPr>
      <dsp:spPr>
        <a:xfrm>
          <a:off x="2246879" y="1978506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92" y="0"/>
              </a:lnTo>
              <a:lnTo>
                <a:pt x="149292" y="284474"/>
              </a:lnTo>
              <a:lnTo>
                <a:pt x="298584" y="2844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2110433"/>
        <a:ext cx="20620" cy="20620"/>
      </dsp:txXfrm>
    </dsp:sp>
    <dsp:sp modelId="{CBCEF1A9-6759-44E8-AD59-D739A9DFE5B8}">
      <dsp:nvSpPr>
        <dsp:cNvPr id="0" name=""/>
        <dsp:cNvSpPr/>
      </dsp:nvSpPr>
      <dsp:spPr>
        <a:xfrm>
          <a:off x="2246879" y="1694031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284474"/>
              </a:moveTo>
              <a:lnTo>
                <a:pt x="149292" y="284474"/>
              </a:lnTo>
              <a:lnTo>
                <a:pt x="149292" y="0"/>
              </a:lnTo>
              <a:lnTo>
                <a:pt x="29858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1825959"/>
        <a:ext cx="20620" cy="20620"/>
      </dsp:txXfrm>
    </dsp:sp>
    <dsp:sp modelId="{1D5E8F6F-8D9A-4DB1-9A77-BEC0142BB7DA}">
      <dsp:nvSpPr>
        <dsp:cNvPr id="0" name=""/>
        <dsp:cNvSpPr/>
      </dsp:nvSpPr>
      <dsp:spPr>
        <a:xfrm>
          <a:off x="466299" y="1978506"/>
          <a:ext cx="287656" cy="142237"/>
        </a:xfrm>
        <a:custGeom>
          <a:avLst/>
          <a:gdLst/>
          <a:ahLst/>
          <a:cxnLst/>
          <a:rect l="0" t="0" r="0" b="0"/>
          <a:pathLst>
            <a:path>
              <a:moveTo>
                <a:pt x="0" y="142237"/>
              </a:moveTo>
              <a:lnTo>
                <a:pt x="143828" y="142237"/>
              </a:lnTo>
              <a:lnTo>
                <a:pt x="143828" y="0"/>
              </a:lnTo>
              <a:lnTo>
                <a:pt x="28765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2104" y="2041602"/>
        <a:ext cx="16045" cy="16045"/>
      </dsp:txXfrm>
    </dsp:sp>
    <dsp:sp modelId="{7221D29D-1059-4E00-88FE-EE9A55DEFFA9}">
      <dsp:nvSpPr>
        <dsp:cNvPr id="0" name=""/>
        <dsp:cNvSpPr/>
      </dsp:nvSpPr>
      <dsp:spPr>
        <a:xfrm>
          <a:off x="2246879" y="840607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92" y="0"/>
              </a:lnTo>
              <a:lnTo>
                <a:pt x="149292" y="284474"/>
              </a:lnTo>
              <a:lnTo>
                <a:pt x="298584" y="2844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972534"/>
        <a:ext cx="20620" cy="20620"/>
      </dsp:txXfrm>
    </dsp:sp>
    <dsp:sp modelId="{69923B84-1052-4427-9C80-476D3D9640DC}">
      <dsp:nvSpPr>
        <dsp:cNvPr id="0" name=""/>
        <dsp:cNvSpPr/>
      </dsp:nvSpPr>
      <dsp:spPr>
        <a:xfrm>
          <a:off x="2246879" y="556132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284474"/>
              </a:moveTo>
              <a:lnTo>
                <a:pt x="149292" y="284474"/>
              </a:lnTo>
              <a:lnTo>
                <a:pt x="149292" y="0"/>
              </a:lnTo>
              <a:lnTo>
                <a:pt x="29858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688059"/>
        <a:ext cx="20620" cy="20620"/>
      </dsp:txXfrm>
    </dsp:sp>
    <dsp:sp modelId="{9228C58A-739A-460D-92DC-245C27759CDC}">
      <dsp:nvSpPr>
        <dsp:cNvPr id="0" name=""/>
        <dsp:cNvSpPr/>
      </dsp:nvSpPr>
      <dsp:spPr>
        <a:xfrm>
          <a:off x="466299" y="840607"/>
          <a:ext cx="287656" cy="1280137"/>
        </a:xfrm>
        <a:custGeom>
          <a:avLst/>
          <a:gdLst/>
          <a:ahLst/>
          <a:cxnLst/>
          <a:rect l="0" t="0" r="0" b="0"/>
          <a:pathLst>
            <a:path>
              <a:moveTo>
                <a:pt x="0" y="1280137"/>
              </a:moveTo>
              <a:lnTo>
                <a:pt x="143828" y="1280137"/>
              </a:lnTo>
              <a:lnTo>
                <a:pt x="143828" y="0"/>
              </a:lnTo>
              <a:lnTo>
                <a:pt x="28765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325" y="1447874"/>
        <a:ext cx="65602" cy="65602"/>
      </dsp:txXfrm>
    </dsp:sp>
    <dsp:sp modelId="{7C6452E9-4E54-432C-9373-9152EECAB715}">
      <dsp:nvSpPr>
        <dsp:cNvPr id="0" name=""/>
        <dsp:cNvSpPr/>
      </dsp:nvSpPr>
      <dsp:spPr>
        <a:xfrm rot="16200000">
          <a:off x="-959069" y="1893164"/>
          <a:ext cx="2395578" cy="455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Pipeline</a:t>
          </a:r>
          <a:endParaRPr lang="en-US" sz="3100" kern="1200" dirty="0"/>
        </a:p>
      </dsp:txBody>
      <dsp:txXfrm>
        <a:off x="-959069" y="1893164"/>
        <a:ext cx="2395578" cy="455159"/>
      </dsp:txXfrm>
    </dsp:sp>
    <dsp:sp modelId="{3CCADFB1-5B31-4F3D-85B5-0614737D3118}">
      <dsp:nvSpPr>
        <dsp:cNvPr id="0" name=""/>
        <dsp:cNvSpPr/>
      </dsp:nvSpPr>
      <dsp:spPr>
        <a:xfrm>
          <a:off x="753955" y="613027"/>
          <a:ext cx="1492924" cy="4551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NamesAndTypes</a:t>
          </a:r>
          <a:endParaRPr lang="en-US" sz="1300" kern="1200" dirty="0"/>
        </a:p>
      </dsp:txBody>
      <dsp:txXfrm>
        <a:off x="753955" y="613027"/>
        <a:ext cx="1492924" cy="455159"/>
      </dsp:txXfrm>
    </dsp:sp>
    <dsp:sp modelId="{BADF8043-DBD0-4736-97AF-171497EF3CDD}">
      <dsp:nvSpPr>
        <dsp:cNvPr id="0" name=""/>
        <dsp:cNvSpPr/>
      </dsp:nvSpPr>
      <dsp:spPr>
        <a:xfrm>
          <a:off x="2545464" y="328552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provider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DNA</a:t>
          </a:r>
          <a:endParaRPr lang="en-US" sz="1300" kern="1200" dirty="0"/>
        </a:p>
      </dsp:txBody>
      <dsp:txXfrm>
        <a:off x="2545464" y="328552"/>
        <a:ext cx="1492924" cy="455159"/>
      </dsp:txXfrm>
    </dsp:sp>
    <dsp:sp modelId="{6A217C69-3085-42BC-9799-21346052ACAC}">
      <dsp:nvSpPr>
        <dsp:cNvPr id="0" name=""/>
        <dsp:cNvSpPr/>
      </dsp:nvSpPr>
      <dsp:spPr>
        <a:xfrm>
          <a:off x="2545464" y="897501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provider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GFP</a:t>
          </a:r>
          <a:endParaRPr lang="en-US" sz="1300" kern="1200" dirty="0"/>
        </a:p>
      </dsp:txBody>
      <dsp:txXfrm>
        <a:off x="2545464" y="897501"/>
        <a:ext cx="1492924" cy="455159"/>
      </dsp:txXfrm>
    </dsp:sp>
    <dsp:sp modelId="{5DEC5FB5-646B-404F-993D-B4D1EECBFF3E}">
      <dsp:nvSpPr>
        <dsp:cNvPr id="0" name=""/>
        <dsp:cNvSpPr/>
      </dsp:nvSpPr>
      <dsp:spPr>
        <a:xfrm>
          <a:off x="753955" y="1750926"/>
          <a:ext cx="1492924" cy="4551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IdentifyPrimary</a:t>
          </a:r>
          <a:endParaRPr lang="en-US" sz="1300" kern="1200" dirty="0"/>
        </a:p>
      </dsp:txBody>
      <dsp:txXfrm>
        <a:off x="753955" y="1750926"/>
        <a:ext cx="1492924" cy="455159"/>
      </dsp:txXfrm>
    </dsp:sp>
    <dsp:sp modelId="{C92F500F-5395-4F93-9053-0AFC9A96EB6A}">
      <dsp:nvSpPr>
        <dsp:cNvPr id="0" name=""/>
        <dsp:cNvSpPr/>
      </dsp:nvSpPr>
      <dsp:spPr>
        <a:xfrm>
          <a:off x="2545464" y="1466451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subscriber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DNA</a:t>
          </a:r>
          <a:endParaRPr lang="en-US" sz="1300" kern="1200" dirty="0"/>
        </a:p>
      </dsp:txBody>
      <dsp:txXfrm>
        <a:off x="2545464" y="1466451"/>
        <a:ext cx="1492924" cy="455159"/>
      </dsp:txXfrm>
    </dsp:sp>
    <dsp:sp modelId="{D2CAB186-2D58-461B-82F2-03482353B313}">
      <dsp:nvSpPr>
        <dsp:cNvPr id="0" name=""/>
        <dsp:cNvSpPr/>
      </dsp:nvSpPr>
      <dsp:spPr>
        <a:xfrm>
          <a:off x="2545464" y="2035401"/>
          <a:ext cx="1492924" cy="455159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 provider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Nuclei</a:t>
          </a:r>
          <a:endParaRPr lang="en-US" sz="1300" kern="1200" dirty="0"/>
        </a:p>
      </dsp:txBody>
      <dsp:txXfrm>
        <a:off x="2545464" y="2035401"/>
        <a:ext cx="1492924" cy="455159"/>
      </dsp:txXfrm>
    </dsp:sp>
    <dsp:sp modelId="{922C1DC2-D17D-4376-9A0C-6E1FA1D717CE}">
      <dsp:nvSpPr>
        <dsp:cNvPr id="0" name=""/>
        <dsp:cNvSpPr/>
      </dsp:nvSpPr>
      <dsp:spPr>
        <a:xfrm>
          <a:off x="753955" y="3173301"/>
          <a:ext cx="1492924" cy="4551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IdentifySecondary</a:t>
          </a:r>
          <a:endParaRPr lang="en-US" sz="1300" kern="1200" dirty="0"/>
        </a:p>
      </dsp:txBody>
      <dsp:txXfrm>
        <a:off x="753955" y="3173301"/>
        <a:ext cx="1492924" cy="455159"/>
      </dsp:txXfrm>
    </dsp:sp>
    <dsp:sp modelId="{13FB0A58-0BB6-4980-999D-9C9F6CB0196D}">
      <dsp:nvSpPr>
        <dsp:cNvPr id="0" name=""/>
        <dsp:cNvSpPr/>
      </dsp:nvSpPr>
      <dsp:spPr>
        <a:xfrm>
          <a:off x="2545464" y="2604351"/>
          <a:ext cx="1492924" cy="455159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 subscriber</a:t>
          </a:r>
          <a:br>
            <a:rPr lang="en-US" sz="1300" kern="1200" dirty="0" smtClean="0"/>
          </a:br>
          <a:r>
            <a:rPr lang="en-US" sz="1300" kern="1200" dirty="0" smtClean="0"/>
            <a:t>Nuclei</a:t>
          </a:r>
          <a:endParaRPr lang="en-US" sz="1300" kern="1200" dirty="0"/>
        </a:p>
      </dsp:txBody>
      <dsp:txXfrm>
        <a:off x="2545464" y="2604351"/>
        <a:ext cx="1492924" cy="455159"/>
      </dsp:txXfrm>
    </dsp:sp>
    <dsp:sp modelId="{766DC3EA-00A8-4C23-B15B-1A277ECAF5FF}">
      <dsp:nvSpPr>
        <dsp:cNvPr id="0" name=""/>
        <dsp:cNvSpPr/>
      </dsp:nvSpPr>
      <dsp:spPr>
        <a:xfrm>
          <a:off x="2545464" y="3173301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subscriber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GFP</a:t>
          </a:r>
          <a:endParaRPr lang="en-US" sz="1300" kern="1200" dirty="0"/>
        </a:p>
      </dsp:txBody>
      <dsp:txXfrm>
        <a:off x="2545464" y="3173301"/>
        <a:ext cx="1492924" cy="455159"/>
      </dsp:txXfrm>
    </dsp:sp>
    <dsp:sp modelId="{E46BC497-7C0C-4922-82B4-083FD8E1727E}">
      <dsp:nvSpPr>
        <dsp:cNvPr id="0" name=""/>
        <dsp:cNvSpPr/>
      </dsp:nvSpPr>
      <dsp:spPr>
        <a:xfrm>
          <a:off x="2545464" y="3742250"/>
          <a:ext cx="1492924" cy="455159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 provider: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Cells</a:t>
          </a:r>
          <a:endParaRPr lang="en-US" sz="1300" kern="1200" dirty="0"/>
        </a:p>
      </dsp:txBody>
      <dsp:txXfrm>
        <a:off x="2545464" y="3742250"/>
        <a:ext cx="1492924" cy="45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7242F-E108-4117-8801-51A184FE085D}">
      <dsp:nvSpPr>
        <dsp:cNvPr id="0" name=""/>
        <dsp:cNvSpPr/>
      </dsp:nvSpPr>
      <dsp:spPr>
        <a:xfrm>
          <a:off x="1477486" y="3416364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922706"/>
              </a:lnTo>
              <a:lnTo>
                <a:pt x="242118" y="922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3853869"/>
        <a:ext cx="47697" cy="47697"/>
      </dsp:txXfrm>
    </dsp:sp>
    <dsp:sp modelId="{722D7A1A-ABD7-4938-A2F2-457A15EC792C}">
      <dsp:nvSpPr>
        <dsp:cNvPr id="0" name=""/>
        <dsp:cNvSpPr/>
      </dsp:nvSpPr>
      <dsp:spPr>
        <a:xfrm>
          <a:off x="1477486" y="3416364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461353"/>
              </a:lnTo>
              <a:lnTo>
                <a:pt x="242118" y="4613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3634015"/>
        <a:ext cx="26051" cy="26051"/>
      </dsp:txXfrm>
    </dsp:sp>
    <dsp:sp modelId="{62A1CC60-1CBF-4699-9C9F-0FA6090DBBE6}">
      <dsp:nvSpPr>
        <dsp:cNvPr id="0" name=""/>
        <dsp:cNvSpPr/>
      </dsp:nvSpPr>
      <dsp:spPr>
        <a:xfrm>
          <a:off x="1477486" y="3370644"/>
          <a:ext cx="2421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118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2492" y="3410311"/>
        <a:ext cx="12105" cy="12105"/>
      </dsp:txXfrm>
    </dsp:sp>
    <dsp:sp modelId="{585C653E-3A0D-4FBF-A1AB-50FD99669AA3}">
      <dsp:nvSpPr>
        <dsp:cNvPr id="0" name=""/>
        <dsp:cNvSpPr/>
      </dsp:nvSpPr>
      <dsp:spPr>
        <a:xfrm>
          <a:off x="1477486" y="2955011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461353"/>
              </a:moveTo>
              <a:lnTo>
                <a:pt x="121059" y="461353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3172662"/>
        <a:ext cx="26051" cy="26051"/>
      </dsp:txXfrm>
    </dsp:sp>
    <dsp:sp modelId="{2FF95020-42B0-44EE-BEE9-3B34AA51E7F7}">
      <dsp:nvSpPr>
        <dsp:cNvPr id="0" name=""/>
        <dsp:cNvSpPr/>
      </dsp:nvSpPr>
      <dsp:spPr>
        <a:xfrm>
          <a:off x="1477486" y="2493658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922706"/>
              </a:moveTo>
              <a:lnTo>
                <a:pt x="121059" y="922706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2931162"/>
        <a:ext cx="47697" cy="47697"/>
      </dsp:txXfrm>
    </dsp:sp>
    <dsp:sp modelId="{3D809614-FC5D-46F6-9573-E9702D167BCA}">
      <dsp:nvSpPr>
        <dsp:cNvPr id="0" name=""/>
        <dsp:cNvSpPr/>
      </dsp:nvSpPr>
      <dsp:spPr>
        <a:xfrm>
          <a:off x="1477486" y="1109598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922706"/>
              </a:lnTo>
              <a:lnTo>
                <a:pt x="242118" y="922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1547103"/>
        <a:ext cx="47697" cy="47697"/>
      </dsp:txXfrm>
    </dsp:sp>
    <dsp:sp modelId="{1BC8A239-6B23-483B-BC7F-6A31250A02B8}">
      <dsp:nvSpPr>
        <dsp:cNvPr id="0" name=""/>
        <dsp:cNvSpPr/>
      </dsp:nvSpPr>
      <dsp:spPr>
        <a:xfrm>
          <a:off x="1477486" y="1109598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461353"/>
              </a:lnTo>
              <a:lnTo>
                <a:pt x="242118" y="4613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1327249"/>
        <a:ext cx="26051" cy="26051"/>
      </dsp:txXfrm>
    </dsp:sp>
    <dsp:sp modelId="{20DA72E7-9B94-416D-9038-FB4A2E947A24}">
      <dsp:nvSpPr>
        <dsp:cNvPr id="0" name=""/>
        <dsp:cNvSpPr/>
      </dsp:nvSpPr>
      <dsp:spPr>
        <a:xfrm>
          <a:off x="1477486" y="1063878"/>
          <a:ext cx="2421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118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2492" y="1103545"/>
        <a:ext cx="12105" cy="12105"/>
      </dsp:txXfrm>
    </dsp:sp>
    <dsp:sp modelId="{A4A87A6D-527A-4166-B38C-4AA103CDBB58}">
      <dsp:nvSpPr>
        <dsp:cNvPr id="0" name=""/>
        <dsp:cNvSpPr/>
      </dsp:nvSpPr>
      <dsp:spPr>
        <a:xfrm>
          <a:off x="1477486" y="648245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461353"/>
              </a:moveTo>
              <a:lnTo>
                <a:pt x="121059" y="461353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865896"/>
        <a:ext cx="26051" cy="26051"/>
      </dsp:txXfrm>
    </dsp:sp>
    <dsp:sp modelId="{34B3AA2E-79EC-4350-B37A-DA6DBA7B5D32}">
      <dsp:nvSpPr>
        <dsp:cNvPr id="0" name=""/>
        <dsp:cNvSpPr/>
      </dsp:nvSpPr>
      <dsp:spPr>
        <a:xfrm>
          <a:off x="1477486" y="186892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922706"/>
              </a:moveTo>
              <a:lnTo>
                <a:pt x="121059" y="922706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624396"/>
        <a:ext cx="47697" cy="47697"/>
      </dsp:txXfrm>
    </dsp:sp>
    <dsp:sp modelId="{1DB8A164-BBC4-473B-9886-5577AC8F5867}">
      <dsp:nvSpPr>
        <dsp:cNvPr id="0" name=""/>
        <dsp:cNvSpPr/>
      </dsp:nvSpPr>
      <dsp:spPr>
        <a:xfrm rot="16200000">
          <a:off x="321675" y="925057"/>
          <a:ext cx="1942539" cy="369082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Settings</a:t>
          </a:r>
          <a:endParaRPr lang="en-US" sz="2500" kern="1200" dirty="0"/>
        </a:p>
      </dsp:txBody>
      <dsp:txXfrm>
        <a:off x="321675" y="925057"/>
        <a:ext cx="1942539" cy="369082"/>
      </dsp:txXfrm>
    </dsp:sp>
    <dsp:sp modelId="{41DC0E85-EB81-40BB-B749-72569A217E93}">
      <dsp:nvSpPr>
        <dsp:cNvPr id="0" name=""/>
        <dsp:cNvSpPr/>
      </dsp:nvSpPr>
      <dsp:spPr>
        <a:xfrm>
          <a:off x="1719604" y="2350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create_settings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2350"/>
        <a:ext cx="1210590" cy="369082"/>
      </dsp:txXfrm>
    </dsp:sp>
    <dsp:sp modelId="{B002B46F-9E75-4BE9-91F7-DFDCB9B1F09C}">
      <dsp:nvSpPr>
        <dsp:cNvPr id="0" name=""/>
        <dsp:cNvSpPr/>
      </dsp:nvSpPr>
      <dsp:spPr>
        <a:xfrm>
          <a:off x="1719604" y="463704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settings()</a:t>
          </a:r>
          <a:endParaRPr lang="en-US" sz="1100" kern="1200" dirty="0"/>
        </a:p>
      </dsp:txBody>
      <dsp:txXfrm>
        <a:off x="1719604" y="463704"/>
        <a:ext cx="1210590" cy="369082"/>
      </dsp:txXfrm>
    </dsp:sp>
    <dsp:sp modelId="{E4CF8281-EDE8-45EA-993C-A974647F72BA}">
      <dsp:nvSpPr>
        <dsp:cNvPr id="0" name=""/>
        <dsp:cNvSpPr/>
      </dsp:nvSpPr>
      <dsp:spPr>
        <a:xfrm>
          <a:off x="1719604" y="925057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visible_settings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925057"/>
        <a:ext cx="1210590" cy="369082"/>
      </dsp:txXfrm>
    </dsp:sp>
    <dsp:sp modelId="{AE133CAA-1E91-4CB9-B874-BB5E79A58257}">
      <dsp:nvSpPr>
        <dsp:cNvPr id="0" name=""/>
        <dsp:cNvSpPr/>
      </dsp:nvSpPr>
      <dsp:spPr>
        <a:xfrm>
          <a:off x="1719604" y="1386410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1386410"/>
        <a:ext cx="1210590" cy="369082"/>
      </dsp:txXfrm>
    </dsp:sp>
    <dsp:sp modelId="{EA8B6926-2D34-4222-86FD-5D3C0F21D82F}">
      <dsp:nvSpPr>
        <dsp:cNvPr id="0" name=""/>
        <dsp:cNvSpPr/>
      </dsp:nvSpPr>
      <dsp:spPr>
        <a:xfrm>
          <a:off x="1719604" y="1847763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upgrade_settings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1847763"/>
        <a:ext cx="1210590" cy="369082"/>
      </dsp:txXfrm>
    </dsp:sp>
    <dsp:sp modelId="{FDDEE969-AEC3-4149-A1BE-88535EB8E722}">
      <dsp:nvSpPr>
        <dsp:cNvPr id="0" name=""/>
        <dsp:cNvSpPr/>
      </dsp:nvSpPr>
      <dsp:spPr>
        <a:xfrm rot="16200000">
          <a:off x="321675" y="3231823"/>
          <a:ext cx="1942539" cy="369082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Execution</a:t>
          </a:r>
          <a:endParaRPr lang="en-US" sz="2500" kern="1200" dirty="0"/>
        </a:p>
      </dsp:txBody>
      <dsp:txXfrm>
        <a:off x="321675" y="3231823"/>
        <a:ext cx="1942539" cy="369082"/>
      </dsp:txXfrm>
    </dsp:sp>
    <dsp:sp modelId="{EB691B9A-FCBA-485D-B7D8-A9ED21AFAE17}">
      <dsp:nvSpPr>
        <dsp:cNvPr id="0" name=""/>
        <dsp:cNvSpPr/>
      </dsp:nvSpPr>
      <dsp:spPr>
        <a:xfrm>
          <a:off x="1719604" y="2309116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prepare_run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2309116"/>
        <a:ext cx="1210590" cy="369082"/>
      </dsp:txXfrm>
    </dsp:sp>
    <dsp:sp modelId="{F719CA90-ADE0-4CB6-AD61-3D8B4C068B7C}">
      <dsp:nvSpPr>
        <dsp:cNvPr id="0" name=""/>
        <dsp:cNvSpPr/>
      </dsp:nvSpPr>
      <dsp:spPr>
        <a:xfrm>
          <a:off x="1719604" y="2770470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prepare_group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2770470"/>
        <a:ext cx="1210590" cy="369082"/>
      </dsp:txXfrm>
    </dsp:sp>
    <dsp:sp modelId="{9E566A5C-0B8D-473C-8C07-9CA197F2CE1D}">
      <dsp:nvSpPr>
        <dsp:cNvPr id="0" name=""/>
        <dsp:cNvSpPr/>
      </dsp:nvSpPr>
      <dsp:spPr>
        <a:xfrm>
          <a:off x="1719604" y="3231823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run()</a:t>
          </a:r>
          <a:endParaRPr lang="en-US" sz="1100" kern="1200" dirty="0"/>
        </a:p>
      </dsp:txBody>
      <dsp:txXfrm>
        <a:off x="1719604" y="3231823"/>
        <a:ext cx="1210590" cy="369082"/>
      </dsp:txXfrm>
    </dsp:sp>
    <dsp:sp modelId="{CDE187AF-B091-4D2B-B8AE-6032301CEE3C}">
      <dsp:nvSpPr>
        <dsp:cNvPr id="0" name=""/>
        <dsp:cNvSpPr/>
      </dsp:nvSpPr>
      <dsp:spPr>
        <a:xfrm>
          <a:off x="1719604" y="3693176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post_group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3693176"/>
        <a:ext cx="1210590" cy="369082"/>
      </dsp:txXfrm>
    </dsp:sp>
    <dsp:sp modelId="{79396366-C559-4981-A225-D99A913F27A0}">
      <dsp:nvSpPr>
        <dsp:cNvPr id="0" name=""/>
        <dsp:cNvSpPr/>
      </dsp:nvSpPr>
      <dsp:spPr>
        <a:xfrm>
          <a:off x="1719604" y="4154529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post_run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4154529"/>
        <a:ext cx="1210590" cy="369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2043C-CE51-424E-99E8-BBAE396EACDE}">
      <dsp:nvSpPr>
        <dsp:cNvPr id="0" name=""/>
        <dsp:cNvSpPr/>
      </dsp:nvSpPr>
      <dsp:spPr>
        <a:xfrm>
          <a:off x="1042736" y="2209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create_settings</a:t>
          </a:r>
          <a:endParaRPr lang="en-US" sz="1800" kern="1200" dirty="0"/>
        </a:p>
      </dsp:txBody>
      <dsp:txXfrm>
        <a:off x="1066814" y="26287"/>
        <a:ext cx="1904970" cy="773942"/>
      </dsp:txXfrm>
    </dsp:sp>
    <dsp:sp modelId="{A3866D68-6B73-402A-BBC1-D9F3467D9BC6}">
      <dsp:nvSpPr>
        <dsp:cNvPr id="0" name=""/>
        <dsp:cNvSpPr/>
      </dsp:nvSpPr>
      <dsp:spPr>
        <a:xfrm rot="5400000">
          <a:off x="186515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08317" y="875689"/>
        <a:ext cx="221966" cy="215801"/>
      </dsp:txXfrm>
    </dsp:sp>
    <dsp:sp modelId="{857FB4BC-7F1A-4C0F-9432-FEA06C1AE13B}">
      <dsp:nvSpPr>
        <dsp:cNvPr id="0" name=""/>
        <dsp:cNvSpPr/>
      </dsp:nvSpPr>
      <dsp:spPr>
        <a:xfrm>
          <a:off x="1042736" y="1235358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upgrade_settings</a:t>
          </a:r>
          <a:endParaRPr lang="en-US" sz="1800" kern="1200" dirty="0"/>
        </a:p>
      </dsp:txBody>
      <dsp:txXfrm>
        <a:off x="1066814" y="1259436"/>
        <a:ext cx="1904970" cy="773942"/>
      </dsp:txXfrm>
    </dsp:sp>
    <dsp:sp modelId="{63B91B4A-90F3-41A1-97D4-8613D22A1CC8}">
      <dsp:nvSpPr>
        <dsp:cNvPr id="0" name=""/>
        <dsp:cNvSpPr/>
      </dsp:nvSpPr>
      <dsp:spPr>
        <a:xfrm rot="5400000">
          <a:off x="186515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08317" y="2108837"/>
        <a:ext cx="221966" cy="215801"/>
      </dsp:txXfrm>
    </dsp:sp>
    <dsp:sp modelId="{ADB714AD-DFF7-4D15-B9E4-E8B1BA614A98}">
      <dsp:nvSpPr>
        <dsp:cNvPr id="0" name=""/>
        <dsp:cNvSpPr/>
      </dsp:nvSpPr>
      <dsp:spPr>
        <a:xfrm>
          <a:off x="1042736" y="2468506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prepare_settings</a:t>
          </a:r>
          <a:endParaRPr lang="en-US" sz="1800" kern="1200" dirty="0"/>
        </a:p>
      </dsp:txBody>
      <dsp:txXfrm>
        <a:off x="1066814" y="2492584"/>
        <a:ext cx="1904970" cy="773942"/>
      </dsp:txXfrm>
    </dsp:sp>
    <dsp:sp modelId="{44645FC9-FF09-4AA6-A55C-2B7F43DA03B7}">
      <dsp:nvSpPr>
        <dsp:cNvPr id="0" name=""/>
        <dsp:cNvSpPr/>
      </dsp:nvSpPr>
      <dsp:spPr>
        <a:xfrm rot="5400000">
          <a:off x="186515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08317" y="3341985"/>
        <a:ext cx="221966" cy="215801"/>
      </dsp:txXfrm>
    </dsp:sp>
    <dsp:sp modelId="{6391E05E-BB5D-44F5-B327-A6127967F0D5}">
      <dsp:nvSpPr>
        <dsp:cNvPr id="0" name=""/>
        <dsp:cNvSpPr/>
      </dsp:nvSpPr>
      <dsp:spPr>
        <a:xfrm>
          <a:off x="1042736" y="3701654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Setting assignment</a:t>
          </a:r>
          <a:endParaRPr lang="en-US" sz="1800" i="1" kern="1200" dirty="0"/>
        </a:p>
      </dsp:txBody>
      <dsp:txXfrm>
        <a:off x="1066814" y="3725732"/>
        <a:ext cx="1904970" cy="773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CE19C-E4D4-4F65-8B8E-87B59798C2B7}">
      <dsp:nvSpPr>
        <dsp:cNvPr id="0" name=""/>
        <dsp:cNvSpPr/>
      </dsp:nvSpPr>
      <dsp:spPr>
        <a:xfrm>
          <a:off x="1212763" y="504726"/>
          <a:ext cx="1613073" cy="10484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visible_</a:t>
          </a:r>
          <a:br>
            <a:rPr lang="en-US" sz="2400" kern="1200" dirty="0" smtClean="0"/>
          </a:br>
          <a:r>
            <a:rPr lang="en-US" sz="2400" kern="1200" dirty="0" smtClean="0"/>
            <a:t>settings()</a:t>
          </a:r>
          <a:endParaRPr lang="en-US" sz="2400" kern="1200" dirty="0"/>
        </a:p>
      </dsp:txBody>
      <dsp:txXfrm>
        <a:off x="1263946" y="555909"/>
        <a:ext cx="1510707" cy="946131"/>
      </dsp:txXfrm>
    </dsp:sp>
    <dsp:sp modelId="{716F3781-820F-40CA-AB4F-F4DAD34305A1}">
      <dsp:nvSpPr>
        <dsp:cNvPr id="0" name=""/>
        <dsp:cNvSpPr/>
      </dsp:nvSpPr>
      <dsp:spPr>
        <a:xfrm>
          <a:off x="619953" y="1028975"/>
          <a:ext cx="2798692" cy="2798692"/>
        </a:xfrm>
        <a:custGeom>
          <a:avLst/>
          <a:gdLst/>
          <a:ahLst/>
          <a:cxnLst/>
          <a:rect l="0" t="0" r="0" b="0"/>
          <a:pathLst>
            <a:path>
              <a:moveTo>
                <a:pt x="2422768" y="444999"/>
              </a:moveTo>
              <a:arcTo wR="1399346" hR="1399346" stAng="19020017" swAng="230378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6F063-E56C-41DC-B9C5-7DB731DD0877}">
      <dsp:nvSpPr>
        <dsp:cNvPr id="0" name=""/>
        <dsp:cNvSpPr/>
      </dsp:nvSpPr>
      <dsp:spPr>
        <a:xfrm>
          <a:off x="2424632" y="2603745"/>
          <a:ext cx="1613073" cy="10484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Setting UI update</a:t>
          </a:r>
          <a:endParaRPr lang="en-US" sz="2400" kern="1200" dirty="0"/>
        </a:p>
      </dsp:txBody>
      <dsp:txXfrm>
        <a:off x="2475815" y="2654928"/>
        <a:ext cx="1510707" cy="946131"/>
      </dsp:txXfrm>
    </dsp:sp>
    <dsp:sp modelId="{CB87D58A-2DB9-46A5-BAB8-E9F0E1BB6753}">
      <dsp:nvSpPr>
        <dsp:cNvPr id="0" name=""/>
        <dsp:cNvSpPr/>
      </dsp:nvSpPr>
      <dsp:spPr>
        <a:xfrm>
          <a:off x="619953" y="1028975"/>
          <a:ext cx="2798692" cy="2798692"/>
        </a:xfrm>
        <a:custGeom>
          <a:avLst/>
          <a:gdLst/>
          <a:ahLst/>
          <a:cxnLst/>
          <a:rect l="0" t="0" r="0" b="0"/>
          <a:pathLst>
            <a:path>
              <a:moveTo>
                <a:pt x="1829155" y="2731050"/>
              </a:moveTo>
              <a:arcTo wR="1399346" hR="1399346" stAng="4326747" swAng="2146505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F104D-47EE-451D-AE0D-23C573EBAA2D}">
      <dsp:nvSpPr>
        <dsp:cNvPr id="0" name=""/>
        <dsp:cNvSpPr/>
      </dsp:nvSpPr>
      <dsp:spPr>
        <a:xfrm>
          <a:off x="893" y="2603745"/>
          <a:ext cx="1613073" cy="10484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UI Event</a:t>
          </a:r>
          <a:endParaRPr lang="en-US" sz="2400" kern="1200" dirty="0"/>
        </a:p>
      </dsp:txBody>
      <dsp:txXfrm>
        <a:off x="52076" y="2654928"/>
        <a:ext cx="1510707" cy="946131"/>
      </dsp:txXfrm>
    </dsp:sp>
    <dsp:sp modelId="{C6342208-F408-4EBE-A0BA-9235AEA48F99}">
      <dsp:nvSpPr>
        <dsp:cNvPr id="0" name=""/>
        <dsp:cNvSpPr/>
      </dsp:nvSpPr>
      <dsp:spPr>
        <a:xfrm>
          <a:off x="619953" y="1028975"/>
          <a:ext cx="2798692" cy="2798692"/>
        </a:xfrm>
        <a:custGeom>
          <a:avLst/>
          <a:gdLst/>
          <a:ahLst/>
          <a:cxnLst/>
          <a:rect l="0" t="0" r="0" b="0"/>
          <a:pathLst>
            <a:path>
              <a:moveTo>
                <a:pt x="4513" y="1287041"/>
              </a:moveTo>
              <a:arcTo wR="1399346" hR="1399346" stAng="11076194" swAng="230378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C87E7-C32C-4639-B929-87ED8E592C81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9C0E-1013-446D-B4EA-A75F7BFE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C0E-1013-446D-B4EA-A75F7BFEAF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ro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865813"/>
            <a:ext cx="2035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1"/>
          <p:cNvSpPr>
            <a:spLocks noGrp="1"/>
          </p:cNvSpPr>
          <p:nvPr>
            <p:ph sz="quarter" idx="10"/>
          </p:nvPr>
        </p:nvSpPr>
        <p:spPr>
          <a:xfrm>
            <a:off x="811664" y="3066145"/>
            <a:ext cx="4785379" cy="23047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664" y="1499840"/>
            <a:ext cx="4776681" cy="153396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ts val="4400"/>
              </a:lnSpc>
              <a:defRPr sz="4200" kern="1400" spc="-40">
                <a:solidFill>
                  <a:srgbClr val="00609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3763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6174"/>
            <a:ext cx="7086600" cy="1097280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adslide-topbanner_2011_mas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axes_api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Broad Institute Imaging Platform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 Developer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Loading / settings</a:t>
            </a:r>
          </a:p>
          <a:p>
            <a:pPr lvl="1"/>
            <a:r>
              <a:rPr lang="en-US" dirty="0" smtClean="0"/>
              <a:t>Loading lifecycle</a:t>
            </a:r>
          </a:p>
          <a:p>
            <a:pPr lvl="1"/>
            <a:r>
              <a:rPr lang="en-US" dirty="0" smtClean="0"/>
              <a:t>Module configuration lifecycle</a:t>
            </a:r>
          </a:p>
          <a:p>
            <a:pPr lvl="1"/>
            <a:r>
              <a:rPr lang="en-US" dirty="0" smtClean="0"/>
              <a:t>Output discovery (not shown)</a:t>
            </a:r>
          </a:p>
          <a:p>
            <a:pPr lvl="2"/>
            <a:r>
              <a:rPr lang="en-US" dirty="0" smtClean="0"/>
              <a:t>Image / object / measurement outputs</a:t>
            </a:r>
          </a:p>
          <a:p>
            <a:r>
              <a:rPr lang="en-US" dirty="0" smtClean="0"/>
              <a:t>Execution lifecycle</a:t>
            </a:r>
          </a:p>
          <a:p>
            <a:pPr lvl="1"/>
            <a:r>
              <a:rPr lang="en-US" dirty="0" smtClean="0"/>
              <a:t>Mirror of pipeline execution lifecycle</a:t>
            </a:r>
          </a:p>
          <a:p>
            <a:pPr lvl="1"/>
            <a:r>
              <a:rPr lang="en-US" dirty="0" smtClean="0"/>
              <a:t>Most modules only implement </a:t>
            </a:r>
            <a:r>
              <a:rPr lang="en-US" i="1" dirty="0" smtClean="0"/>
              <a:t>run()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Module lifecycle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3749318"/>
              </p:ext>
            </p:extLst>
          </p:nvPr>
        </p:nvGraphicFramePr>
        <p:xfrm>
          <a:off x="4648200" y="1508125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62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Pipeline load</a:t>
            </a:r>
          </a:p>
          <a:p>
            <a:pPr lvl="1"/>
            <a:r>
              <a:rPr lang="en-US" dirty="0" smtClean="0"/>
              <a:t>Determines module to load</a:t>
            </a:r>
          </a:p>
          <a:p>
            <a:pPr lvl="1"/>
            <a:r>
              <a:rPr lang="en-US" dirty="0" err="1" smtClean="0"/>
              <a:t>create_settings</a:t>
            </a:r>
            <a:r>
              <a:rPr lang="en-US" dirty="0" smtClean="0"/>
              <a:t>() – make the settings needed by your pipeline</a:t>
            </a:r>
          </a:p>
          <a:p>
            <a:pPr lvl="1"/>
            <a:r>
              <a:rPr lang="en-US" dirty="0" err="1" smtClean="0"/>
              <a:t>upgrade_settings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 smtClean="0"/>
              <a:t>Module versioning</a:t>
            </a:r>
          </a:p>
          <a:p>
            <a:pPr lvl="2"/>
            <a:r>
              <a:rPr lang="en-US" dirty="0" err="1" smtClean="0"/>
              <a:t>Adust</a:t>
            </a:r>
            <a:r>
              <a:rPr lang="en-US" dirty="0" smtClean="0"/>
              <a:t> setting values from old version to match new</a:t>
            </a:r>
          </a:p>
          <a:p>
            <a:pPr lvl="1"/>
            <a:r>
              <a:rPr lang="en-US" dirty="0" err="1" smtClean="0"/>
              <a:t>prepare_settings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Add / remove setting groups</a:t>
            </a:r>
          </a:p>
          <a:p>
            <a:pPr lvl="1"/>
            <a:r>
              <a:rPr lang="en-US" dirty="0" smtClean="0"/>
              <a:t>Setting </a:t>
            </a:r>
            <a:r>
              <a:rPr lang="en-US" dirty="0" err="1" smtClean="0"/>
              <a:t>vals</a:t>
            </a:r>
            <a:r>
              <a:rPr lang="en-US" dirty="0" smtClean="0"/>
              <a:t> -&gt; initialize settings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68087"/>
              </p:ext>
            </p:extLst>
          </p:nvPr>
        </p:nvGraphicFramePr>
        <p:xfrm>
          <a:off x="4648200" y="1508125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Module load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isible_settings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settings to display</a:t>
            </a:r>
          </a:p>
          <a:p>
            <a:pPr lvl="1"/>
            <a:r>
              <a:rPr lang="en-US" dirty="0" smtClean="0"/>
              <a:t>Fancy – display only relevant settings based on choice or checkbox</a:t>
            </a:r>
          </a:p>
          <a:p>
            <a:r>
              <a:rPr lang="en-US" dirty="0" smtClean="0"/>
              <a:t>UI display</a:t>
            </a:r>
          </a:p>
          <a:p>
            <a:pPr lvl="1"/>
            <a:r>
              <a:rPr lang="en-US" dirty="0" smtClean="0"/>
              <a:t>Create or update UI elements to match settings</a:t>
            </a:r>
          </a:p>
          <a:p>
            <a:r>
              <a:rPr lang="en-US" dirty="0" smtClean="0"/>
              <a:t>UI event</a:t>
            </a:r>
          </a:p>
          <a:p>
            <a:pPr lvl="1"/>
            <a:r>
              <a:rPr lang="en-US" dirty="0" smtClean="0"/>
              <a:t>Setting modifications</a:t>
            </a:r>
          </a:p>
          <a:p>
            <a:pPr lvl="1"/>
            <a:r>
              <a:rPr lang="en-US" dirty="0" smtClean="0"/>
              <a:t>Button press (</a:t>
            </a:r>
            <a:r>
              <a:rPr lang="en-US" dirty="0" err="1" smtClean="0"/>
              <a:t>DoSomething</a:t>
            </a:r>
            <a:r>
              <a:rPr lang="en-US" dirty="0" smtClean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1548452"/>
              </p:ext>
            </p:extLst>
          </p:nvPr>
        </p:nvGraphicFramePr>
        <p:xfrm>
          <a:off x="4648200" y="1508125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Module editing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format – simple -&gt; advanced + tests</a:t>
            </a:r>
          </a:p>
          <a:p>
            <a:r>
              <a:rPr lang="en-US" dirty="0" smtClean="0"/>
              <a:t>Example1 – module settings</a:t>
            </a:r>
          </a:p>
          <a:p>
            <a:pPr lvl="1"/>
            <a:r>
              <a:rPr lang="en-US" dirty="0" smtClean="0"/>
              <a:t>Setting types, help, conditional settings, setting groups</a:t>
            </a:r>
          </a:p>
          <a:p>
            <a:r>
              <a:rPr lang="en-US" dirty="0" smtClean="0"/>
              <a:t>Example2 – image processing</a:t>
            </a:r>
          </a:p>
          <a:p>
            <a:pPr lvl="1"/>
            <a:r>
              <a:rPr lang="en-US" dirty="0" smtClean="0"/>
              <a:t>Image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intro, masks</a:t>
            </a:r>
          </a:p>
          <a:p>
            <a:r>
              <a:rPr lang="en-US" dirty="0" smtClean="0"/>
              <a:t>Example3 – intro to measurements</a:t>
            </a:r>
          </a:p>
          <a:p>
            <a:pPr lvl="1"/>
            <a:r>
              <a:rPr lang="en-US" dirty="0" smtClean="0"/>
              <a:t>Measurement I/O, being nice, measurement settings</a:t>
            </a:r>
          </a:p>
          <a:p>
            <a:r>
              <a:rPr lang="en-US" dirty="0" smtClean="0"/>
              <a:t>Example4 – object processing</a:t>
            </a:r>
          </a:p>
          <a:p>
            <a:pPr lvl="1"/>
            <a:r>
              <a:rPr lang="en-US" dirty="0" smtClean="0"/>
              <a:t>Object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operations on objects, overlapping objects</a:t>
            </a:r>
          </a:p>
          <a:p>
            <a:r>
              <a:rPr lang="en-US" dirty="0" smtClean="0"/>
              <a:t>Example5 – object measurements</a:t>
            </a:r>
          </a:p>
          <a:p>
            <a:r>
              <a:rPr lang="en-US" dirty="0" smtClean="0"/>
              <a:t>Example6 – Analysis lifecycle</a:t>
            </a:r>
          </a:p>
          <a:p>
            <a:pPr lvl="1"/>
            <a:r>
              <a:rPr lang="en-US" dirty="0" smtClean="0"/>
              <a:t>Prepare / post run/group, image sets,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from basic to advanced</a:t>
            </a:r>
          </a:p>
          <a:p>
            <a:pPr lvl="1"/>
            <a:r>
              <a:rPr lang="en-US" dirty="0" smtClean="0"/>
              <a:t>① A basic lesson which is crucial to coding any module</a:t>
            </a:r>
          </a:p>
          <a:p>
            <a:pPr lvl="1"/>
            <a:r>
              <a:rPr lang="en-US" dirty="0" smtClean="0"/>
              <a:t>② A lesson that makes things “nice” = better 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interop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③ Pedantic and advanced, undertake only if you have time</a:t>
            </a:r>
          </a:p>
          <a:p>
            <a:r>
              <a:rPr lang="en-US" dirty="0" smtClean="0"/>
              <a:t>Set your plugins directory to the “tutorial” directory</a:t>
            </a:r>
          </a:p>
          <a:p>
            <a:r>
              <a:rPr lang="en-US" dirty="0" smtClean="0"/>
              <a:t>Complete the </a:t>
            </a:r>
            <a:r>
              <a:rPr lang="en-US" dirty="0" smtClean="0"/>
              <a:t>lesson</a:t>
            </a:r>
            <a:endParaRPr lang="en-US" dirty="0" smtClean="0"/>
          </a:p>
          <a:p>
            <a:r>
              <a:rPr lang="en-US" dirty="0" smtClean="0"/>
              <a:t>Check it by running the unit test</a:t>
            </a:r>
            <a:br>
              <a:rPr lang="en-US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nose.core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--exe –v --with-kill-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tutorial.tests.test_example1</a:t>
            </a:r>
          </a:p>
          <a:p>
            <a:r>
              <a:rPr lang="en-US" dirty="0"/>
              <a:t>Try it in </a:t>
            </a:r>
            <a:r>
              <a:rPr lang="en-US" dirty="0" smtClean="0"/>
              <a:t>CellProfiler</a:t>
            </a:r>
          </a:p>
          <a:p>
            <a:r>
              <a:rPr lang="en-US" dirty="0" smtClean="0"/>
              <a:t>See if you can test example # 1 as above. If so, ①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– in case anyone is rusty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--</a:t>
            </a:r>
            <a:r>
              <a:rPr lang="en-US" dirty="0" err="1" smtClean="0"/>
              <a:t>pylab</a:t>
            </a:r>
            <a:r>
              <a:rPr lang="en-US" dirty="0" smtClean="0"/>
              <a:t>=</a:t>
            </a:r>
            <a:r>
              <a:rPr lang="en-US" dirty="0" err="1" smtClean="0"/>
              <a:t>qt</a:t>
            </a:r>
            <a:endParaRPr lang="en-US" dirty="0" smtClean="0"/>
          </a:p>
          <a:p>
            <a:r>
              <a:rPr lang="en-US" dirty="0" smtClean="0"/>
              <a:t>Try some stuff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np.mgrid</a:t>
            </a:r>
            <a:r>
              <a:rPr lang="en-US" dirty="0" smtClean="0"/>
              <a:t>[0:256, 0:256]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i+j</a:t>
            </a:r>
            <a:r>
              <a:rPr lang="en-US" dirty="0" smtClean="0"/>
              <a:t>*j)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scipy.ndimage</a:t>
            </a:r>
            <a:r>
              <a:rPr lang="en-US" dirty="0" smtClean="0"/>
              <a:t> import </a:t>
            </a:r>
            <a:r>
              <a:rPr lang="en-US" dirty="0" err="1" smtClean="0"/>
              <a:t>gaussian_filter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(“&lt;path-to-</a:t>
            </a:r>
            <a:r>
              <a:rPr lang="en-US" dirty="0" err="1" smtClean="0"/>
              <a:t>tif</a:t>
            </a:r>
            <a:r>
              <a:rPr lang="en-US" dirty="0" smtClean="0"/>
              <a:t>&gt;”)</a:t>
            </a:r>
          </a:p>
          <a:p>
            <a:pPr lvl="1"/>
            <a:r>
              <a:rPr lang="en-US" dirty="0" err="1" smtClean="0"/>
              <a:t>img.shape</a:t>
            </a:r>
            <a:r>
              <a:rPr lang="en-US" dirty="0" smtClean="0"/>
              <a:t> # if it’s (?, ?, 3) then maybe </a:t>
            </a:r>
            <a:r>
              <a:rPr lang="en-US" dirty="0" err="1" smtClean="0"/>
              <a:t>img</a:t>
            </a:r>
            <a:r>
              <a:rPr lang="en-US" dirty="0" smtClean="0"/>
              <a:t>=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2)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gaussian_filter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6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Configuration for your module</a:t>
            </a:r>
          </a:p>
          <a:p>
            <a:pPr lvl="1"/>
            <a:r>
              <a:rPr lang="en-US" dirty="0" smtClean="0"/>
              <a:t>UI elements for your module</a:t>
            </a:r>
          </a:p>
          <a:p>
            <a:pPr lvl="1"/>
            <a:r>
              <a:rPr lang="en-US" dirty="0" smtClean="0"/>
              <a:t>Look in </a:t>
            </a:r>
            <a:r>
              <a:rPr lang="en-US" dirty="0" err="1" smtClean="0"/>
              <a:t>cellprofiler.settings</a:t>
            </a:r>
            <a:r>
              <a:rPr lang="en-US" dirty="0" smtClean="0"/>
              <a:t> – help(</a:t>
            </a:r>
            <a:r>
              <a:rPr lang="en-US" dirty="0" err="1" smtClean="0"/>
              <a:t>cellprofiler.settings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Types of settings</a:t>
            </a:r>
          </a:p>
          <a:p>
            <a:pPr lvl="1"/>
            <a:r>
              <a:rPr lang="en-US" dirty="0" smtClean="0"/>
              <a:t>Text / Integer / Float – simple values</a:t>
            </a:r>
          </a:p>
          <a:p>
            <a:pPr lvl="1"/>
            <a:r>
              <a:rPr lang="en-US" dirty="0" smtClean="0"/>
              <a:t>Choice / Binary – pick from a list or check a box</a:t>
            </a:r>
          </a:p>
          <a:p>
            <a:pPr lvl="1"/>
            <a:r>
              <a:rPr lang="en-US" dirty="0" smtClean="0"/>
              <a:t>Measurement / Provider / Subscriber – lets you take from prior modules or give to later ones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①Module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module</a:t>
            </a:r>
          </a:p>
          <a:p>
            <a:pPr lvl="1"/>
            <a:r>
              <a:rPr lang="en-US" dirty="0" smtClean="0"/>
              <a:t>A class derived from </a:t>
            </a:r>
            <a:r>
              <a:rPr lang="en-US" dirty="0" err="1" smtClean="0"/>
              <a:t>cellprofiler.cpmodule.CPModule</a:t>
            </a:r>
            <a:endParaRPr lang="en-US" dirty="0" smtClean="0"/>
          </a:p>
          <a:p>
            <a:pPr lvl="1"/>
            <a:r>
              <a:rPr lang="en-US" dirty="0" err="1" smtClean="0"/>
              <a:t>module_name</a:t>
            </a:r>
            <a:r>
              <a:rPr lang="en-US" dirty="0" smtClean="0"/>
              <a:t> / category</a:t>
            </a:r>
          </a:p>
          <a:p>
            <a:pPr lvl="1"/>
            <a:r>
              <a:rPr lang="en-US" dirty="0" err="1" smtClean="0"/>
              <a:t>create_settings</a:t>
            </a:r>
            <a:r>
              <a:rPr lang="en-US" dirty="0" smtClean="0"/>
              <a:t>(self) – define your module’s settings</a:t>
            </a:r>
          </a:p>
          <a:p>
            <a:pPr lvl="1"/>
            <a:r>
              <a:rPr lang="en-US" dirty="0" smtClean="0"/>
              <a:t>settings(self) – tell CellProfiler what your settings are</a:t>
            </a:r>
          </a:p>
          <a:p>
            <a:pPr lvl="1"/>
            <a:r>
              <a:rPr lang="en-US" dirty="0" smtClean="0"/>
              <a:t>run(self, workspace) – do your thing</a:t>
            </a:r>
          </a:p>
          <a:p>
            <a:pPr lvl="2"/>
            <a:r>
              <a:rPr lang="en-US" dirty="0" smtClean="0"/>
              <a:t>Workspace – has all of the state for your analysis</a:t>
            </a:r>
          </a:p>
        </p:txBody>
      </p:sp>
    </p:spTree>
    <p:extLst>
      <p:ext uri="{BB962C8B-B14F-4D97-AF65-F5344CB8AC3E}">
        <p14:creationId xmlns:p14="http://schemas.microsoft.com/office/powerpoint/2010/main" val="69660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①Example1a – basic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smtClean="0"/>
              <a:t>example1a_settings.py from the CellProfiler/tutorial directory to your plugin directory</a:t>
            </a:r>
          </a:p>
          <a:p>
            <a:r>
              <a:rPr lang="en-US" dirty="0" smtClean="0"/>
              <a:t>To complete the exercise, uncomment the double-comments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the settings to </a:t>
            </a:r>
            <a:r>
              <a:rPr lang="en-US" i="1" dirty="0" err="1" smtClean="0"/>
              <a:t>create_settings</a:t>
            </a:r>
            <a:r>
              <a:rPr lang="en-US" i="1" dirty="0" smtClean="0"/>
              <a:t>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 the settings to </a:t>
            </a:r>
            <a:r>
              <a:rPr lang="en-US" i="1" dirty="0" smtClean="0"/>
              <a:t>settings()</a:t>
            </a:r>
            <a:endParaRPr lang="en-US" i="1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run() use </a:t>
            </a:r>
            <a:r>
              <a:rPr lang="en-US" dirty="0" smtClean="0"/>
              <a:t>the settings </a:t>
            </a:r>
            <a:endParaRPr lang="en-US" dirty="0" smtClean="0"/>
          </a:p>
          <a:p>
            <a:r>
              <a:rPr lang="en-US" dirty="0" smtClean="0"/>
              <a:t>Test it. See it in CP.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181350"/>
            <a:ext cx="41910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65" y="3200400"/>
            <a:ext cx="4495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1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②Visible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customize what a user sees in the CP UI.</a:t>
            </a:r>
          </a:p>
          <a:p>
            <a:pPr lvl="1"/>
            <a:r>
              <a:rPr lang="en-US" dirty="0" smtClean="0"/>
              <a:t>Useful if some settings are only relevant under some conditions.</a:t>
            </a:r>
          </a:p>
          <a:p>
            <a:pPr lvl="1"/>
            <a:r>
              <a:rPr lang="en-US" dirty="0" smtClean="0"/>
              <a:t>Return a different list in </a:t>
            </a:r>
            <a:r>
              <a:rPr lang="en-US" dirty="0" err="1" smtClean="0"/>
              <a:t>visible_settings</a:t>
            </a:r>
            <a:r>
              <a:rPr lang="en-US" dirty="0" smtClean="0"/>
              <a:t>(self)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</a:t>
            </a:r>
            <a:r>
              <a:rPr lang="en-US" dirty="0" smtClean="0"/>
              <a:t>exercise1b_visiblesettings.py to the plugins directory</a:t>
            </a:r>
            <a:endParaRPr lang="en-US" dirty="0" smtClean="0"/>
          </a:p>
          <a:p>
            <a:pPr lvl="1"/>
            <a:r>
              <a:rPr lang="en-US" dirty="0" smtClean="0"/>
              <a:t>Uncomment the double-commented lines in </a:t>
            </a:r>
            <a:r>
              <a:rPr lang="en-US" dirty="0" err="1" smtClean="0"/>
              <a:t>visible_settings</a:t>
            </a:r>
            <a:endParaRPr lang="en-US" dirty="0" smtClean="0"/>
          </a:p>
          <a:p>
            <a:pPr lvl="1"/>
            <a:r>
              <a:rPr lang="en-US" dirty="0" smtClean="0"/>
              <a:t>Run CellProfiler, add the module and check </a:t>
            </a:r>
            <a:r>
              <a:rPr lang="en-US" dirty="0" smtClean="0"/>
              <a:t>and uncheck the binary setting in 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9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CellProfiler demo</a:t>
            </a:r>
          </a:p>
          <a:p>
            <a:r>
              <a:rPr lang="en-US" dirty="0" smtClean="0"/>
              <a:t>CellProfiler Architecture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warmup</a:t>
            </a:r>
            <a:r>
              <a:rPr lang="en-US" dirty="0" smtClean="0"/>
              <a:t> and refresher</a:t>
            </a:r>
          </a:p>
          <a:p>
            <a:r>
              <a:rPr lang="en-US" dirty="0" smtClean="0"/>
              <a:t>Writing CellProfiler modules</a:t>
            </a:r>
          </a:p>
          <a:p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3999"/>
            <a:ext cx="4267200" cy="343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93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②Module / Setting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HTML help to your module</a:t>
            </a:r>
          </a:p>
          <a:p>
            <a:pPr lvl="1"/>
            <a:r>
              <a:rPr lang="en-US" dirty="0" smtClean="0"/>
              <a:t>CellProfiler harvests a module’s </a:t>
            </a:r>
            <a:r>
              <a:rPr lang="en-US" dirty="0" err="1" smtClean="0"/>
              <a:t>docstring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in module)</a:t>
            </a:r>
          </a:p>
          <a:p>
            <a:pPr lvl="1"/>
            <a:r>
              <a:rPr lang="en-US" dirty="0" smtClean="0"/>
              <a:t>You can specify a setting’s help by adding a doc argument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help_settings</a:t>
            </a:r>
            <a:r>
              <a:rPr lang="en-US" dirty="0" smtClean="0"/>
              <a:t>(self) method </a:t>
            </a:r>
          </a:p>
          <a:p>
            <a:pPr lvl="2"/>
            <a:r>
              <a:rPr lang="en-US" dirty="0" smtClean="0"/>
              <a:t>Default = return </a:t>
            </a:r>
            <a:r>
              <a:rPr lang="en-US" dirty="0" err="1" smtClean="0"/>
              <a:t>self.settings</a:t>
            </a:r>
            <a:r>
              <a:rPr lang="en-US" dirty="0" smtClean="0"/>
              <a:t>(), but you can override.</a:t>
            </a:r>
            <a:endParaRPr lang="en-US" dirty="0"/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</a:t>
            </a:r>
            <a:r>
              <a:rPr lang="en-US" dirty="0" smtClean="0"/>
              <a:t>example1c_help.py to your plugins </a:t>
            </a:r>
            <a:r>
              <a:rPr lang="en-US" dirty="0" err="1" smtClean="0"/>
              <a:t>diretory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Uncomment the </a:t>
            </a:r>
            <a:r>
              <a:rPr lang="en-US" i="1" dirty="0" smtClean="0"/>
              <a:t>doc</a:t>
            </a:r>
            <a:r>
              <a:rPr lang="en-US" dirty="0" smtClean="0"/>
              <a:t> arguments in </a:t>
            </a:r>
            <a:r>
              <a:rPr lang="en-US" i="1" dirty="0" err="1" smtClean="0"/>
              <a:t>create_settings</a:t>
            </a:r>
            <a:r>
              <a:rPr lang="en-US" i="1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Try </a:t>
            </a:r>
            <a:r>
              <a:rPr lang="en-US" dirty="0" smtClean="0"/>
              <a:t>it in CellProfiler. Click the help buttons and look at the module </a:t>
            </a:r>
            <a:r>
              <a:rPr lang="en-US" dirty="0" smtClean="0"/>
              <a:t>help.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28868"/>
            <a:ext cx="4019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7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282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display results in your module:</a:t>
            </a:r>
          </a:p>
          <a:p>
            <a:pPr lvl="1"/>
            <a:r>
              <a:rPr lang="en-US" dirty="0" smtClean="0"/>
              <a:t>In run(), save images and data in </a:t>
            </a:r>
            <a:r>
              <a:rPr lang="en-US" dirty="0" err="1" smtClean="0"/>
              <a:t>workspace.display_data</a:t>
            </a:r>
            <a:endParaRPr lang="en-US" dirty="0" smtClean="0"/>
          </a:p>
          <a:p>
            <a:pPr lvl="1"/>
            <a:r>
              <a:rPr lang="en-US" dirty="0" smtClean="0"/>
              <a:t>In display(), use the contents and </a:t>
            </a:r>
            <a:r>
              <a:rPr lang="en-US" dirty="0" err="1" smtClean="0"/>
              <a:t>Matplotlib</a:t>
            </a:r>
            <a:r>
              <a:rPr lang="en-US" dirty="0" smtClean="0"/>
              <a:t> to show data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hierarchy:</a:t>
            </a:r>
          </a:p>
          <a:p>
            <a:pPr lvl="2"/>
            <a:r>
              <a:rPr lang="en-US" dirty="0" smtClean="0"/>
              <a:t>Figure – the whole window</a:t>
            </a:r>
          </a:p>
          <a:p>
            <a:pPr lvl="2"/>
            <a:r>
              <a:rPr lang="en-US" dirty="0" smtClean="0"/>
              <a:t>Axes – a subplot (</a:t>
            </a:r>
            <a:r>
              <a:rPr lang="en-US" sz="1800" dirty="0" smtClean="0"/>
              <a:t>see </a:t>
            </a:r>
            <a:r>
              <a:rPr lang="en-US" sz="1800" dirty="0" smtClean="0">
                <a:hlinkClick r:id="rId2"/>
              </a:rPr>
              <a:t>http://matplotlib.org/api/axes_api.html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signature of the display method will change for next release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Open up example1d.py</a:t>
            </a:r>
          </a:p>
          <a:p>
            <a:pPr lvl="1"/>
            <a:r>
              <a:rPr lang="en-US" dirty="0" smtClean="0"/>
              <a:t>Run it to see it create a display</a:t>
            </a:r>
          </a:p>
          <a:p>
            <a:pPr lvl="1"/>
            <a:r>
              <a:rPr lang="en-US" dirty="0" smtClean="0"/>
              <a:t>Do something fun on your own to modify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③Setting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73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Problem: how to do the same thing multiple times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SettingsGroup</a:t>
            </a:r>
            <a:r>
              <a:rPr lang="en-US" dirty="0" smtClean="0"/>
              <a:t> + </a:t>
            </a:r>
            <a:r>
              <a:rPr lang="en-US" dirty="0" err="1" smtClean="0"/>
              <a:t>prepare_settings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create_settings</a:t>
            </a:r>
            <a:r>
              <a:rPr lang="en-US" dirty="0" smtClean="0"/>
              <a:t>, create a list to hold </a:t>
            </a:r>
            <a:r>
              <a:rPr lang="en-US" dirty="0" err="1" smtClean="0"/>
              <a:t>cps.SettingsGroup</a:t>
            </a:r>
            <a:r>
              <a:rPr lang="en-US" dirty="0" smtClean="0"/>
              <a:t> instances.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cps.HiddenCount</a:t>
            </a:r>
            <a:endParaRPr lang="en-US" dirty="0"/>
          </a:p>
          <a:p>
            <a:pPr lvl="1"/>
            <a:r>
              <a:rPr lang="en-US" dirty="0" smtClean="0"/>
              <a:t>Make a method to add an additional instance</a:t>
            </a:r>
          </a:p>
          <a:p>
            <a:pPr lvl="2"/>
            <a:r>
              <a:rPr lang="en-US" dirty="0" smtClean="0"/>
              <a:t>Put your group’s settings here</a:t>
            </a:r>
          </a:p>
          <a:p>
            <a:pPr lvl="2"/>
            <a:r>
              <a:rPr lang="en-US" dirty="0" smtClean="0"/>
              <a:t>Add a </a:t>
            </a:r>
            <a:r>
              <a:rPr lang="en-US" dirty="0" err="1" smtClean="0"/>
              <a:t>RemoveSettingButton</a:t>
            </a:r>
            <a:r>
              <a:rPr lang="en-US" dirty="0" smtClean="0"/>
              <a:t> to the group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cps.DoSomething</a:t>
            </a:r>
            <a:r>
              <a:rPr lang="en-US" dirty="0" smtClean="0"/>
              <a:t> that adds an instance when pressed.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prepare_settings</a:t>
            </a:r>
            <a:r>
              <a:rPr lang="en-US" dirty="0" smtClean="0"/>
              <a:t> read the hidden count and add enough instances</a:t>
            </a:r>
          </a:p>
          <a:p>
            <a:pPr lvl="1"/>
            <a:r>
              <a:rPr lang="en-US" dirty="0" smtClean="0"/>
              <a:t>See example1e.py to find out how it’s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</a:t>
            </a:r>
            <a:r>
              <a:rPr lang="en-US" dirty="0" err="1" smtClean="0"/>
              <a:t>upgrade_settings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 – what if you need to change the settings to improve your module?</a:t>
            </a:r>
          </a:p>
          <a:p>
            <a:pPr lvl="1"/>
            <a:r>
              <a:rPr lang="en-US" dirty="0" smtClean="0"/>
              <a:t>The old version may not load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err="1" smtClean="0">
                <a:sym typeface="Wingdings" pitchFamily="2" charset="2"/>
              </a:rPr>
              <a:t>variable_revision_number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Stored for every module in pipeline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Tells you the version of your module</a:t>
            </a:r>
          </a:p>
          <a:p>
            <a:r>
              <a:rPr lang="en-US" dirty="0" err="1" smtClean="0">
                <a:sym typeface="Wingdings" pitchFamily="2" charset="2"/>
              </a:rPr>
              <a:t>upgrade_settings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 – the string value of each setting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>
                <a:sym typeface="Wingdings" pitchFamily="2" charset="2"/>
              </a:rPr>
              <a:t>v</a:t>
            </a:r>
            <a:r>
              <a:rPr lang="en-US" dirty="0" err="1" smtClean="0">
                <a:sym typeface="Wingdings" pitchFamily="2" charset="2"/>
              </a:rPr>
              <a:t>ariable_revision_number</a:t>
            </a:r>
            <a:r>
              <a:rPr lang="en-US" dirty="0" smtClean="0">
                <a:sym typeface="Wingdings" pitchFamily="2" charset="2"/>
              </a:rPr>
              <a:t>  to figure out what to do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upgraded </a:t>
            </a:r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, new </a:t>
            </a:r>
            <a:r>
              <a:rPr lang="en-US" dirty="0" err="1" smtClean="0">
                <a:sym typeface="Wingdings" pitchFamily="2" charset="2"/>
              </a:rPr>
              <a:t>variable_revision_number</a:t>
            </a:r>
            <a:r>
              <a:rPr lang="en-US" dirty="0" smtClean="0">
                <a:sym typeface="Wingdings" pitchFamily="2" charset="2"/>
              </a:rPr>
              <a:t>, True</a:t>
            </a:r>
          </a:p>
          <a:p>
            <a:r>
              <a:rPr lang="en-US" dirty="0" smtClean="0">
                <a:sym typeface="Wingdings" pitchFamily="2" charset="2"/>
              </a:rPr>
              <a:t>Exercise1f.py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err="1" smtClean="0">
                <a:sym typeface="Wingdings" pitchFamily="2" charset="2"/>
              </a:rPr>
              <a:t>self.sigma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cps.Float</a:t>
            </a:r>
            <a:r>
              <a:rPr lang="en-US" dirty="0" smtClean="0">
                <a:sym typeface="Wingdings" pitchFamily="2" charset="2"/>
              </a:rPr>
              <a:t>… to </a:t>
            </a:r>
            <a:r>
              <a:rPr lang="en-US" dirty="0" err="1" smtClean="0">
                <a:sym typeface="Wingdings" pitchFamily="2" charset="2"/>
              </a:rPr>
              <a:t>create_settings</a:t>
            </a:r>
            <a:r>
              <a:rPr lang="en-US" dirty="0" smtClean="0">
                <a:sym typeface="Wingdings" pitchFamily="2" charset="2"/>
              </a:rPr>
              <a:t> and settings</a:t>
            </a:r>
          </a:p>
          <a:p>
            <a:pPr lvl="1"/>
            <a:r>
              <a:rPr lang="en-US" dirty="0" smtClean="0"/>
              <a:t>Change the spelling of S_GAUSSIAN to “Gaussian”</a:t>
            </a:r>
          </a:p>
          <a:p>
            <a:pPr lvl="1"/>
            <a:r>
              <a:rPr lang="en-US" dirty="0" smtClean="0"/>
              <a:t>Change the variable revision # and implement </a:t>
            </a:r>
            <a:r>
              <a:rPr lang="en-US" dirty="0" err="1" smtClean="0"/>
              <a:t>upgrade_settings</a:t>
            </a:r>
            <a:endParaRPr lang="en-US" dirty="0" smtClean="0"/>
          </a:p>
          <a:p>
            <a:pPr lvl="1"/>
            <a:r>
              <a:rPr lang="en-US" dirty="0" smtClean="0"/>
              <a:t>Run the test to see how you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is an image / output is an image</a:t>
            </a:r>
          </a:p>
          <a:p>
            <a:pPr lvl="1"/>
            <a:r>
              <a:rPr lang="en-US" dirty="0" err="1" smtClean="0"/>
              <a:t>cps.ImageNameSubscriber</a:t>
            </a:r>
            <a:r>
              <a:rPr lang="en-US" dirty="0" smtClean="0"/>
              <a:t> – knows about all image providers</a:t>
            </a:r>
          </a:p>
          <a:p>
            <a:pPr lvl="1"/>
            <a:r>
              <a:rPr lang="en-US" dirty="0" err="1" smtClean="0"/>
              <a:t>cps.ImageNameProvider</a:t>
            </a:r>
            <a:r>
              <a:rPr lang="en-US" dirty="0" smtClean="0"/>
              <a:t> – promises that we will provide an image</a:t>
            </a:r>
          </a:p>
          <a:p>
            <a:pPr lvl="1"/>
            <a:r>
              <a:rPr lang="en-US" dirty="0" smtClean="0"/>
              <a:t>Only names, not images</a:t>
            </a:r>
          </a:p>
          <a:p>
            <a:r>
              <a:rPr lang="en-US" dirty="0" err="1" smtClean="0"/>
              <a:t>ImageSet</a:t>
            </a:r>
            <a:endParaRPr lang="en-US" dirty="0" smtClean="0"/>
          </a:p>
          <a:p>
            <a:pPr lvl="1"/>
            <a:r>
              <a:rPr lang="en-US" dirty="0" smtClean="0"/>
              <a:t>Get from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1"/>
            <a:r>
              <a:rPr lang="en-US" dirty="0" err="1" smtClean="0"/>
              <a:t>workspace.image_set.get_image</a:t>
            </a:r>
            <a:r>
              <a:rPr lang="en-US" dirty="0" smtClean="0"/>
              <a:t>(name) -&gt; Image</a:t>
            </a:r>
          </a:p>
          <a:p>
            <a:pPr lvl="1"/>
            <a:r>
              <a:rPr lang="en-US" dirty="0" err="1" smtClean="0"/>
              <a:t>Workspace.image_set.add</a:t>
            </a:r>
            <a:r>
              <a:rPr lang="en-US" dirty="0" smtClean="0"/>
              <a:t>(name, Image)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①</a:t>
            </a:r>
            <a:r>
              <a:rPr lang="en-US" dirty="0" err="1" smtClean="0"/>
              <a:t>image.pixel_data</a:t>
            </a:r>
            <a:r>
              <a:rPr lang="en-US" dirty="0" smtClean="0"/>
              <a:t> is your image data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image.mask</a:t>
            </a:r>
            <a:r>
              <a:rPr lang="en-US" dirty="0" smtClean="0"/>
              <a:t> is the region of interest for the image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image.parent</a:t>
            </a:r>
            <a:r>
              <a:rPr lang="en-US" dirty="0" smtClean="0"/>
              <a:t> is the image it came from if a derived image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modules: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Copy example2a_imageprocessing.py to your plugins folder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reate_settings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Uncomment the image subscriber and provider lines</a:t>
            </a:r>
            <a:endParaRPr lang="en-US" dirty="0" smtClean="0"/>
          </a:p>
          <a:p>
            <a:pPr lvl="1"/>
            <a:r>
              <a:rPr lang="en-US" dirty="0" smtClean="0"/>
              <a:t>run(self, workspace)</a:t>
            </a:r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mage = </a:t>
            </a:r>
            <a:r>
              <a:rPr lang="en-US" dirty="0" err="1" smtClean="0"/>
              <a:t>image_set.get_image</a:t>
            </a:r>
            <a:r>
              <a:rPr lang="en-US" dirty="0" smtClean="0"/>
              <a:t>(</a:t>
            </a:r>
            <a:r>
              <a:rPr lang="en-US" dirty="0" err="1" smtClean="0"/>
              <a:t>self.input_image_name.value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pixel_data</a:t>
            </a:r>
            <a:r>
              <a:rPr lang="en-US" dirty="0" smtClean="0"/>
              <a:t> = </a:t>
            </a:r>
            <a:r>
              <a:rPr lang="en-US" dirty="0" err="1" smtClean="0"/>
              <a:t>image.pixel_data</a:t>
            </a:r>
            <a:endParaRPr lang="en-US" dirty="0" smtClean="0"/>
          </a:p>
          <a:p>
            <a:pPr lvl="2"/>
            <a:r>
              <a:rPr lang="en-US" dirty="0" smtClean="0"/>
              <a:t>② do something to your pixel data if you like</a:t>
            </a:r>
            <a:endParaRPr lang="en-US" dirty="0"/>
          </a:p>
          <a:p>
            <a:pPr lvl="2"/>
            <a:r>
              <a:rPr lang="en-US" dirty="0" smtClean="0"/>
              <a:t>output = </a:t>
            </a:r>
            <a:r>
              <a:rPr lang="en-US" dirty="0" err="1" smtClean="0"/>
              <a:t>cpi.Image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, </a:t>
            </a:r>
            <a:r>
              <a:rPr lang="en-US" dirty="0" err="1" smtClean="0"/>
              <a:t>parent_image</a:t>
            </a:r>
            <a:r>
              <a:rPr lang="en-US" dirty="0" smtClean="0"/>
              <a:t>=image)</a:t>
            </a:r>
          </a:p>
          <a:p>
            <a:pPr lvl="2"/>
            <a:r>
              <a:rPr lang="en-US" dirty="0" err="1" smtClean="0"/>
              <a:t>image_set.add</a:t>
            </a:r>
            <a:r>
              <a:rPr lang="en-US" dirty="0" smtClean="0"/>
              <a:t>(</a:t>
            </a:r>
            <a:r>
              <a:rPr lang="en-US" dirty="0" err="1" smtClean="0"/>
              <a:t>self.output_image_name.value</a:t>
            </a:r>
            <a:r>
              <a:rPr lang="en-US" dirty="0" smtClean="0"/>
              <a:t>, output)</a:t>
            </a:r>
            <a:endParaRPr lang="en-US" dirty="0"/>
          </a:p>
          <a:p>
            <a:pPr lvl="1"/>
            <a:r>
              <a:rPr lang="en-US" dirty="0" smtClean="0"/>
              <a:t>② </a:t>
            </a:r>
            <a:r>
              <a:rPr lang="en-US" dirty="0" smtClean="0"/>
              <a:t>the display</a:t>
            </a:r>
            <a:r>
              <a:rPr lang="en-US" dirty="0" smtClean="0"/>
              <a:t>() method </a:t>
            </a:r>
            <a:r>
              <a:rPr lang="en-US" dirty="0" smtClean="0"/>
              <a:t>displays the images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a pipeline that includes </a:t>
            </a:r>
            <a:r>
              <a:rPr lang="en-US" dirty="0" smtClean="0"/>
              <a:t>the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types that might be in the image set</a:t>
            </a:r>
          </a:p>
          <a:p>
            <a:pPr lvl="1"/>
            <a:r>
              <a:rPr lang="en-US" dirty="0" smtClean="0"/>
              <a:t>Color: a floating point NxMx3 image</a:t>
            </a:r>
          </a:p>
          <a:p>
            <a:pPr lvl="2"/>
            <a:r>
              <a:rPr lang="en-US" dirty="0" smtClean="0"/>
              <a:t>the third dimension is R=0, G=1, B=2</a:t>
            </a:r>
          </a:p>
          <a:p>
            <a:pPr lvl="2"/>
            <a:r>
              <a:rPr lang="en-US" dirty="0" smtClean="0"/>
              <a:t>Values </a:t>
            </a:r>
            <a:r>
              <a:rPr lang="en-US" i="1" dirty="0" smtClean="0"/>
              <a:t>usually</a:t>
            </a:r>
            <a:r>
              <a:rPr lang="en-US" dirty="0" smtClean="0"/>
              <a:t> between 0 and 1</a:t>
            </a:r>
          </a:p>
          <a:p>
            <a:pPr lvl="1"/>
            <a:r>
              <a:rPr lang="en-US" dirty="0" smtClean="0"/>
              <a:t>Grayscale: an </a:t>
            </a:r>
            <a:r>
              <a:rPr lang="en-US" dirty="0" err="1" smtClean="0"/>
              <a:t>NxM</a:t>
            </a:r>
            <a:r>
              <a:rPr lang="en-US" dirty="0" smtClean="0"/>
              <a:t> image with values usually between 0 &amp; 1</a:t>
            </a:r>
          </a:p>
          <a:p>
            <a:pPr lvl="1"/>
            <a:r>
              <a:rPr lang="en-US" dirty="0" smtClean="0"/>
              <a:t>Binary: an </a:t>
            </a:r>
            <a:r>
              <a:rPr lang="en-US" dirty="0" err="1" smtClean="0"/>
              <a:t>NxM</a:t>
            </a:r>
            <a:r>
              <a:rPr lang="en-US" dirty="0" smtClean="0"/>
              <a:t> image with values of True or False</a:t>
            </a:r>
          </a:p>
          <a:p>
            <a:pPr lvl="1"/>
            <a:r>
              <a:rPr lang="en-US" dirty="0" smtClean="0"/>
              <a:t>Illumination function: an </a:t>
            </a:r>
            <a:r>
              <a:rPr lang="en-US" dirty="0" err="1" smtClean="0"/>
              <a:t>NxM</a:t>
            </a:r>
            <a:r>
              <a:rPr lang="en-US" dirty="0" smtClean="0"/>
              <a:t> image with values &gt;= 1</a:t>
            </a:r>
          </a:p>
          <a:p>
            <a:r>
              <a:rPr lang="en-US" dirty="0" smtClean="0"/>
              <a:t>If your module needs a certain kind, CP will try and make it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must_be_grayscale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must_be_color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must_be_binary</a:t>
            </a:r>
            <a:r>
              <a:rPr lang="en-US" dirty="0" smtClean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535133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Processing: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Image.mask</a:t>
            </a:r>
            <a:r>
              <a:rPr lang="en-US" dirty="0" smtClean="0"/>
              <a:t> is CellProfiler’s region of interest</a:t>
            </a:r>
          </a:p>
          <a:p>
            <a:pPr lvl="1"/>
            <a:r>
              <a:rPr lang="en-US" dirty="0" smtClean="0"/>
              <a:t>Only use the data for which </a:t>
            </a:r>
            <a:r>
              <a:rPr lang="en-US" dirty="0" err="1" smtClean="0"/>
              <a:t>Image.mask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Convention for image processing, leave masked data as-is</a:t>
            </a:r>
          </a:p>
          <a:p>
            <a:pPr lvl="1"/>
            <a:r>
              <a:rPr lang="en-US" dirty="0" smtClean="0"/>
              <a:t>No mask if </a:t>
            </a:r>
            <a:r>
              <a:rPr lang="en-US" dirty="0" err="1" smtClean="0"/>
              <a:t>image.has_mask</a:t>
            </a:r>
            <a:r>
              <a:rPr lang="en-US" dirty="0" smtClean="0"/>
              <a:t> is False</a:t>
            </a:r>
          </a:p>
          <a:p>
            <a:r>
              <a:rPr lang="en-US" dirty="0" smtClean="0"/>
              <a:t>By default, mask is inherited from parent image</a:t>
            </a:r>
          </a:p>
          <a:p>
            <a:pPr lvl="1"/>
            <a:r>
              <a:rPr lang="en-US" dirty="0" smtClean="0"/>
              <a:t>But you can set it</a:t>
            </a:r>
          </a:p>
          <a:p>
            <a:r>
              <a:rPr lang="en-US" dirty="0" smtClean="0"/>
              <a:t>Corner cases</a:t>
            </a:r>
          </a:p>
          <a:p>
            <a:pPr lvl="1"/>
            <a:r>
              <a:rPr lang="en-US" dirty="0" smtClean="0"/>
              <a:t>Whole image could be masked out</a:t>
            </a:r>
          </a:p>
          <a:p>
            <a:pPr lvl="1"/>
            <a:r>
              <a:rPr lang="en-US" dirty="0" smtClean="0"/>
              <a:t>You might get a color image and have to apply the mask to all three channels.</a:t>
            </a:r>
          </a:p>
          <a:p>
            <a:r>
              <a:rPr lang="en-US" dirty="0" smtClean="0"/>
              <a:t>Exercise 2b</a:t>
            </a:r>
          </a:p>
          <a:p>
            <a:pPr lvl="1"/>
            <a:r>
              <a:rPr lang="en-US" dirty="0" smtClean="0"/>
              <a:t>Copy exercise2b_mask.py to the plugin directory</a:t>
            </a:r>
            <a:endParaRPr lang="en-US" dirty="0" smtClean="0"/>
          </a:p>
          <a:p>
            <a:pPr lvl="1"/>
            <a:r>
              <a:rPr lang="en-US" dirty="0" smtClean="0"/>
              <a:t>Uncomment the double-commented lines in </a:t>
            </a:r>
            <a:r>
              <a:rPr lang="en-US" i="1" dirty="0" smtClean="0"/>
              <a:t>run()</a:t>
            </a:r>
            <a:endParaRPr lang="en-US" dirty="0" smtClean="0"/>
          </a:p>
          <a:p>
            <a:pPr lvl="1"/>
            <a:r>
              <a:rPr lang="en-US" dirty="0" smtClean="0"/>
              <a:t>Make a pipeline that crops the image, then processes it with the 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71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ellprofiler.measurements.Measurements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2-level hierarchy</a:t>
            </a:r>
          </a:p>
          <a:p>
            <a:pPr lvl="2"/>
            <a:r>
              <a:rPr lang="en-US" dirty="0" err="1" smtClean="0"/>
              <a:t>object_name</a:t>
            </a:r>
            <a:r>
              <a:rPr lang="en-US" dirty="0" smtClean="0"/>
              <a:t> = </a:t>
            </a:r>
            <a:r>
              <a:rPr lang="en-US" dirty="0" err="1" smtClean="0"/>
              <a:t>cpmeas.Image</a:t>
            </a:r>
            <a:r>
              <a:rPr lang="en-US" dirty="0" smtClean="0"/>
              <a:t> or object name like “Cell”</a:t>
            </a:r>
          </a:p>
          <a:p>
            <a:pPr lvl="2"/>
            <a:r>
              <a:rPr lang="en-US" dirty="0" err="1" smtClean="0"/>
              <a:t>Feature_name</a:t>
            </a:r>
            <a:r>
              <a:rPr lang="en-US" dirty="0" smtClean="0"/>
              <a:t> = </a:t>
            </a:r>
            <a:r>
              <a:rPr lang="en-US" dirty="0" err="1" smtClean="0"/>
              <a:t>category_ftr_image_scale</a:t>
            </a:r>
            <a:endParaRPr lang="en-US" dirty="0" smtClean="0"/>
          </a:p>
          <a:p>
            <a:pPr lvl="1"/>
            <a:r>
              <a:rPr lang="en-US" dirty="0" smtClean="0"/>
              <a:t>Release version</a:t>
            </a:r>
          </a:p>
          <a:p>
            <a:pPr lvl="2"/>
            <a:r>
              <a:rPr lang="en-US" dirty="0" smtClean="0"/>
              <a:t>Value = </a:t>
            </a:r>
            <a:r>
              <a:rPr lang="en-US" dirty="0" err="1" smtClean="0"/>
              <a:t>m.get_measurement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</a:t>
            </a:r>
          </a:p>
          <a:p>
            <a:pPr lvl="1"/>
            <a:r>
              <a:rPr lang="en-US" dirty="0" smtClean="0"/>
              <a:t>Trunk build</a:t>
            </a:r>
          </a:p>
          <a:p>
            <a:pPr lvl="2"/>
            <a:r>
              <a:rPr lang="en-US" dirty="0" smtClean="0"/>
              <a:t>Value = 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 = value</a:t>
            </a:r>
          </a:p>
        </p:txBody>
      </p:sp>
    </p:spTree>
    <p:extLst>
      <p:ext uri="{BB962C8B-B14F-4D97-AF65-F5344CB8AC3E}">
        <p14:creationId xmlns:p14="http://schemas.microsoft.com/office/powerpoint/2010/main" val="190893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①Declaring measurements: the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ExportToSpreadsheet</a:t>
            </a:r>
            <a:r>
              <a:rPr lang="en-US" dirty="0" smtClean="0"/>
              <a:t> / </a:t>
            </a:r>
            <a:r>
              <a:rPr lang="en-US" dirty="0" err="1" smtClean="0"/>
              <a:t>ExportToDatabase</a:t>
            </a:r>
            <a:endParaRPr lang="en-US" dirty="0" smtClean="0"/>
          </a:p>
          <a:p>
            <a:pPr lvl="1"/>
            <a:r>
              <a:rPr lang="en-US" dirty="0" smtClean="0"/>
              <a:t>Need to know what measurements will be output</a:t>
            </a:r>
          </a:p>
          <a:p>
            <a:pPr lvl="1"/>
            <a:r>
              <a:rPr lang="en-US" dirty="0" smtClean="0"/>
              <a:t>Need to let users pick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et_measurement_columns</a:t>
            </a:r>
            <a:r>
              <a:rPr lang="en-US" dirty="0" smtClean="0"/>
              <a:t>(pipeline)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if you add measurements</a:t>
            </a:r>
          </a:p>
          <a:p>
            <a:pPr lvl="1"/>
            <a:r>
              <a:rPr lang="en-US" dirty="0" smtClean="0"/>
              <a:t>Format is a list of 3-tuples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Object_name</a:t>
            </a:r>
            <a:r>
              <a:rPr lang="en-US" dirty="0" smtClean="0"/>
              <a:t>, feature, </a:t>
            </a:r>
            <a:r>
              <a:rPr lang="en-US" dirty="0" err="1" smtClean="0"/>
              <a:t>column_type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Column types</a:t>
            </a:r>
            <a:endParaRPr lang="en-US" dirty="0"/>
          </a:p>
          <a:p>
            <a:pPr lvl="3"/>
            <a:r>
              <a:rPr lang="en-US" dirty="0" smtClean="0"/>
              <a:t>COLTYPE_VARCHAR = string data</a:t>
            </a:r>
          </a:p>
          <a:p>
            <a:pPr lvl="3"/>
            <a:r>
              <a:rPr lang="en-US" dirty="0" smtClean="0"/>
              <a:t>COLTYPE_INTEGER</a:t>
            </a:r>
          </a:p>
          <a:p>
            <a:pPr lvl="3"/>
            <a:r>
              <a:rPr lang="en-US" dirty="0" smtClean="0"/>
              <a:t>COLTYPE_FLOAT</a:t>
            </a:r>
          </a:p>
          <a:p>
            <a:pPr lvl="3"/>
            <a:r>
              <a:rPr lang="en-US" dirty="0" smtClean="0"/>
              <a:t>COLTYPE_BLOB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return [(“Image”, “</a:t>
            </a:r>
            <a:r>
              <a:rPr lang="en-US" dirty="0" err="1" smtClean="0"/>
              <a:t>AreaShape_Area</a:t>
            </a:r>
            <a:r>
              <a:rPr lang="en-US" dirty="0" smtClean="0"/>
              <a:t>”, COLTYPE_INTEGER)]</a:t>
            </a:r>
          </a:p>
        </p:txBody>
      </p:sp>
    </p:spTree>
    <p:extLst>
      <p:ext uri="{BB962C8B-B14F-4D97-AF65-F5344CB8AC3E}">
        <p14:creationId xmlns:p14="http://schemas.microsoft.com/office/powerpoint/2010/main" val="35766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WX user interface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plotting</a:t>
            </a:r>
          </a:p>
          <a:p>
            <a:pPr lvl="1"/>
            <a:r>
              <a:rPr lang="en-US" dirty="0" smtClean="0"/>
              <a:t>HDF5 – data storage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/ </a:t>
            </a:r>
            <a:r>
              <a:rPr lang="en-US" dirty="0" err="1" smtClean="0"/>
              <a:t>Sqllite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ZMQ – multiprocessing communication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JVM / JNI runs inside CP</a:t>
            </a:r>
          </a:p>
          <a:p>
            <a:pPr lvl="1"/>
            <a:r>
              <a:rPr lang="en-US" dirty="0" err="1" smtClean="0"/>
              <a:t>Bioformats</a:t>
            </a:r>
            <a:r>
              <a:rPr lang="en-US" dirty="0" smtClean="0"/>
              <a:t> – image reader</a:t>
            </a:r>
          </a:p>
          <a:p>
            <a:pPr lvl="1"/>
            <a:r>
              <a:rPr lang="en-US" dirty="0" err="1" smtClean="0"/>
              <a:t>ImageJ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185057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①Measurements: Exercise 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example3a_measurements.py to the plugins folder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run()</a:t>
            </a:r>
            <a:r>
              <a:rPr lang="en-US" dirty="0" smtClean="0"/>
              <a:t>, uncomment the double-commented lines that compute the variance</a:t>
            </a:r>
          </a:p>
          <a:p>
            <a:pPr lvl="2"/>
            <a:r>
              <a:rPr lang="en-US" dirty="0" smtClean="0"/>
              <a:t>② Note how we only calculate the variance in the masked region if the image has a mask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err="1" smtClean="0"/>
              <a:t>get_measurement_columns</a:t>
            </a:r>
            <a:r>
              <a:rPr lang="en-US" i="1" dirty="0" smtClean="0"/>
              <a:t>()</a:t>
            </a:r>
            <a:r>
              <a:rPr lang="en-US" dirty="0" smtClean="0"/>
              <a:t>, uncomment the line that returns the column definitions.</a:t>
            </a:r>
          </a:p>
          <a:p>
            <a:r>
              <a:rPr lang="en-US" dirty="0" smtClean="0"/>
              <a:t>Run in CellProfiler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284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②Measurements: Being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872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Measurement setting lets the user pick a measurement</a:t>
            </a:r>
          </a:p>
          <a:p>
            <a:pPr lvl="1"/>
            <a:r>
              <a:rPr lang="en-US" dirty="0" smtClean="0"/>
              <a:t>It’s hierarchical = category / feature / image / scale</a:t>
            </a:r>
          </a:p>
          <a:p>
            <a:r>
              <a:rPr lang="en-US" dirty="0" smtClean="0"/>
              <a:t>A nice module lets CellProfiler know the hierarchy using</a:t>
            </a:r>
          </a:p>
          <a:p>
            <a:pPr lvl="1"/>
            <a:r>
              <a:rPr lang="en-US" dirty="0" err="1" smtClean="0"/>
              <a:t>get_categories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get_measurements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, category)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et_measurement_images</a:t>
            </a:r>
            <a:r>
              <a:rPr lang="en-US" dirty="0" smtClean="0"/>
              <a:t> / objects()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et_measurement_scales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Exercise3b</a:t>
            </a:r>
          </a:p>
          <a:p>
            <a:pPr lvl="1"/>
            <a:r>
              <a:rPr lang="en-US" dirty="0" smtClean="0"/>
              <a:t>Copy example3b.py to the plugins directory</a:t>
            </a:r>
            <a:endParaRPr lang="en-US" dirty="0" smtClean="0"/>
          </a:p>
          <a:p>
            <a:pPr lvl="1"/>
            <a:r>
              <a:rPr lang="en-US" dirty="0" smtClean="0"/>
              <a:t>Read the documentation in </a:t>
            </a:r>
            <a:r>
              <a:rPr lang="en-US" dirty="0" err="1" smtClean="0"/>
              <a:t>cellprofiler.cpmodule</a:t>
            </a:r>
            <a:r>
              <a:rPr lang="en-US" dirty="0" smtClean="0"/>
              <a:t> for above</a:t>
            </a:r>
          </a:p>
          <a:p>
            <a:pPr lvl="1"/>
            <a:r>
              <a:rPr lang="en-US" dirty="0" smtClean="0"/>
              <a:t>Uncomment the double comments in </a:t>
            </a:r>
            <a:r>
              <a:rPr lang="en-US" dirty="0" err="1" smtClean="0"/>
              <a:t>get_categories</a:t>
            </a:r>
            <a:r>
              <a:rPr lang="en-US" dirty="0" smtClean="0"/>
              <a:t>, </a:t>
            </a:r>
            <a:r>
              <a:rPr lang="en-US" dirty="0" err="1" smtClean="0"/>
              <a:t>get_measurements</a:t>
            </a:r>
            <a:r>
              <a:rPr lang="en-US" dirty="0" smtClean="0"/>
              <a:t>, </a:t>
            </a:r>
            <a:r>
              <a:rPr lang="en-US" dirty="0" err="1" smtClean="0"/>
              <a:t>get_measurement_images</a:t>
            </a:r>
            <a:endParaRPr lang="en-US" dirty="0" smtClean="0"/>
          </a:p>
          <a:p>
            <a:pPr lvl="1"/>
            <a:r>
              <a:rPr lang="en-US" dirty="0" smtClean="0"/>
              <a:t>Start CellProfiler, add Example3b to your pipeline, followed by the </a:t>
            </a:r>
            <a:r>
              <a:rPr lang="en-US" dirty="0" err="1" smtClean="0"/>
              <a:t>CalculateMath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See if you can set the numerator measurement to use the Example3b variance image measurement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45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“objects” = multiple regions of an image</a:t>
            </a:r>
          </a:p>
          <a:p>
            <a:pPr lvl="1"/>
            <a:r>
              <a:rPr lang="en-US" dirty="0" err="1" smtClean="0"/>
              <a:t>ObjectSet</a:t>
            </a:r>
            <a:r>
              <a:rPr lang="en-US" dirty="0"/>
              <a:t> </a:t>
            </a:r>
            <a:r>
              <a:rPr lang="en-US" dirty="0" smtClean="0"/>
              <a:t>- an image set’s objects, organized by name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bject_set.get_objects</a:t>
            </a:r>
            <a:r>
              <a:rPr lang="en-US" dirty="0" smtClean="0"/>
              <a:t>(name) to get them</a:t>
            </a:r>
          </a:p>
          <a:p>
            <a:pPr lvl="2"/>
            <a:r>
              <a:rPr lang="en-US" dirty="0" err="1" smtClean="0"/>
              <a:t>object_set.add_objects</a:t>
            </a:r>
            <a:r>
              <a:rPr lang="en-US" dirty="0" smtClean="0"/>
              <a:t>(objects, name) to add new ones</a:t>
            </a:r>
          </a:p>
          <a:p>
            <a:pPr lvl="1"/>
            <a:r>
              <a:rPr lang="en-US" dirty="0" smtClean="0"/>
              <a:t>Objects – where the data is stored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the labels matrix</a:t>
            </a:r>
          </a:p>
          <a:p>
            <a:r>
              <a:rPr lang="en-US" dirty="0" smtClean="0"/>
              <a:t>Labels matrix</a:t>
            </a:r>
          </a:p>
          <a:p>
            <a:pPr lvl="1"/>
            <a:r>
              <a:rPr lang="en-US" dirty="0" err="1" smtClean="0"/>
              <a:t>NxM</a:t>
            </a:r>
            <a:r>
              <a:rPr lang="en-US" dirty="0" smtClean="0"/>
              <a:t> integer array</a:t>
            </a:r>
          </a:p>
          <a:p>
            <a:pPr lvl="1"/>
            <a:r>
              <a:rPr lang="en-US" dirty="0" smtClean="0"/>
              <a:t>Value = 0 -&gt; background</a:t>
            </a:r>
          </a:p>
          <a:p>
            <a:pPr lvl="1"/>
            <a:r>
              <a:rPr lang="en-US" dirty="0" smtClean="0"/>
              <a:t>Similarly-valued pixels belong to same object</a:t>
            </a:r>
          </a:p>
          <a:p>
            <a:r>
              <a:rPr lang="en-US" dirty="0" smtClean="0"/>
              <a:t>Object settings</a:t>
            </a:r>
          </a:p>
          <a:p>
            <a:pPr lvl="1"/>
            <a:r>
              <a:rPr lang="en-US" dirty="0" err="1" smtClean="0"/>
              <a:t>cps.ObjectNameSubscriber</a:t>
            </a:r>
            <a:r>
              <a:rPr lang="en-US" dirty="0" smtClean="0"/>
              <a:t> to get an object name</a:t>
            </a:r>
          </a:p>
          <a:p>
            <a:pPr lvl="1"/>
            <a:r>
              <a:rPr lang="en-US" dirty="0" err="1" smtClean="0"/>
              <a:t>Cps.ObjectNameProvider</a:t>
            </a:r>
            <a:r>
              <a:rPr lang="en-US" dirty="0" smtClean="0"/>
              <a:t> to name new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processing: Exercise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example4.py to example4a.py and change module name</a:t>
            </a:r>
          </a:p>
          <a:p>
            <a:r>
              <a:rPr lang="en-US" dirty="0" smtClean="0"/>
              <a:t>In </a:t>
            </a:r>
            <a:r>
              <a:rPr lang="en-US" i="1" dirty="0" err="1" smtClean="0"/>
              <a:t>create_settings</a:t>
            </a:r>
            <a:r>
              <a:rPr lang="en-US" i="1" dirty="0" smtClean="0"/>
              <a:t>()</a:t>
            </a:r>
            <a:r>
              <a:rPr lang="en-US" dirty="0" smtClean="0"/>
              <a:t>, uncomment the double commented lines to create object subscriber and provider settings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settings()</a:t>
            </a:r>
            <a:r>
              <a:rPr lang="en-US" dirty="0" smtClean="0"/>
              <a:t>, uncomment the double commented lines to return the subscriber and provider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run(), </a:t>
            </a:r>
            <a:r>
              <a:rPr lang="en-US" dirty="0" smtClean="0"/>
              <a:t>uncomment </a:t>
            </a:r>
            <a:r>
              <a:rPr lang="en-US" dirty="0" smtClean="0"/>
              <a:t>the double commented </a:t>
            </a:r>
            <a:r>
              <a:rPr lang="en-US" dirty="0" smtClean="0"/>
              <a:t>lines </a:t>
            </a:r>
          </a:p>
          <a:p>
            <a:pPr lvl="1"/>
            <a:r>
              <a:rPr lang="en-US" dirty="0" smtClean="0"/>
              <a:t>The code fetches the object set, gets the objects, skeletonizes the labels and stores the resulting objects</a:t>
            </a:r>
            <a:endParaRPr lang="en-US" dirty="0" smtClean="0"/>
          </a:p>
          <a:p>
            <a:r>
              <a:rPr lang="en-US" dirty="0" smtClean="0"/>
              <a:t>Create a pipeline in CellProfiler that uses </a:t>
            </a:r>
            <a:r>
              <a:rPr lang="en-US" dirty="0" err="1" smtClean="0"/>
              <a:t>IdentifyPrimaryObjects</a:t>
            </a:r>
            <a:r>
              <a:rPr lang="en-US" dirty="0" smtClean="0"/>
              <a:t> to make objects and then uses Example4 to skeletonize them.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07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adding expected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CellProfiler users expect all objects to have locations &amp; count</a:t>
            </a:r>
          </a:p>
          <a:p>
            <a:pPr lvl="1"/>
            <a:r>
              <a:rPr lang="en-US" dirty="0" smtClean="0"/>
              <a:t>Helper routines in </a:t>
            </a:r>
            <a:r>
              <a:rPr lang="en-US" dirty="0" err="1" smtClean="0"/>
              <a:t>cellprofiler.modules.identify</a:t>
            </a:r>
            <a:endParaRPr lang="en-US" dirty="0" smtClean="0"/>
          </a:p>
          <a:p>
            <a:pPr lvl="1"/>
            <a:r>
              <a:rPr lang="en-US" dirty="0" err="1" smtClean="0"/>
              <a:t>add_object_location_measurements</a:t>
            </a:r>
            <a:r>
              <a:rPr lang="en-US" dirty="0" smtClean="0"/>
              <a:t> -&gt; </a:t>
            </a:r>
            <a:r>
              <a:rPr lang="en-US" dirty="0" err="1" smtClean="0"/>
              <a:t>Location_Center_X</a:t>
            </a:r>
            <a:r>
              <a:rPr lang="en-US" dirty="0" smtClean="0"/>
              <a:t>/Y</a:t>
            </a:r>
            <a:endParaRPr lang="en-US" dirty="0" smtClean="0"/>
          </a:p>
          <a:p>
            <a:pPr lvl="1"/>
            <a:r>
              <a:rPr lang="en-US" dirty="0" err="1" smtClean="0"/>
              <a:t>add_object_count_measurements</a:t>
            </a:r>
            <a:r>
              <a:rPr lang="en-US" dirty="0" smtClean="0"/>
              <a:t> -&gt; Count_&lt;object name&gt;</a:t>
            </a:r>
          </a:p>
          <a:p>
            <a:pPr lvl="1"/>
            <a:r>
              <a:rPr lang="en-US" dirty="0" err="1" smtClean="0"/>
              <a:t>get_object_measurement_columns</a:t>
            </a:r>
            <a:r>
              <a:rPr lang="en-US" dirty="0" smtClean="0"/>
              <a:t> -&gt;the list of measurement columns for </a:t>
            </a:r>
            <a:r>
              <a:rPr lang="en-US" dirty="0" err="1" smtClean="0"/>
              <a:t>get_measurement_columns</a:t>
            </a:r>
            <a:endParaRPr lang="en-US" dirty="0" smtClean="0"/>
          </a:p>
          <a:p>
            <a:r>
              <a:rPr lang="en-US" dirty="0" smtClean="0"/>
              <a:t>Exercise 4b</a:t>
            </a:r>
          </a:p>
          <a:p>
            <a:pPr lvl="1"/>
            <a:r>
              <a:rPr lang="en-US" dirty="0" smtClean="0"/>
              <a:t>Copy </a:t>
            </a:r>
            <a:r>
              <a:rPr lang="en-US" dirty="0" smtClean="0"/>
              <a:t>example4b.py to the plugins directory</a:t>
            </a:r>
            <a:endParaRPr lang="en-US" dirty="0" smtClean="0"/>
          </a:p>
          <a:p>
            <a:pPr lvl="1"/>
            <a:r>
              <a:rPr lang="en-US" dirty="0" err="1" smtClean="0"/>
              <a:t>Uncoment</a:t>
            </a:r>
            <a:r>
              <a:rPr lang="en-US" dirty="0" smtClean="0"/>
              <a:t> the double-commented lines in </a:t>
            </a:r>
            <a:r>
              <a:rPr lang="en-US" i="1" dirty="0" smtClean="0"/>
              <a:t>run()</a:t>
            </a:r>
            <a:r>
              <a:rPr lang="en-US" dirty="0" smtClean="0"/>
              <a:t> to add the measurements</a:t>
            </a:r>
            <a:endParaRPr lang="en-US" i="1" dirty="0" smtClean="0"/>
          </a:p>
          <a:p>
            <a:pPr lvl="1"/>
            <a:r>
              <a:rPr lang="en-US" dirty="0" smtClean="0"/>
              <a:t>Uncomment </a:t>
            </a:r>
            <a:r>
              <a:rPr lang="en-US" i="1" dirty="0" err="1" smtClean="0"/>
              <a:t>get_measurement_columns</a:t>
            </a:r>
            <a:r>
              <a:rPr lang="en-US" i="1" dirty="0" smtClean="0"/>
              <a:t>()</a:t>
            </a:r>
            <a:r>
              <a:rPr lang="en-US" dirty="0" smtClean="0"/>
              <a:t> to report the measurements</a:t>
            </a:r>
          </a:p>
          <a:p>
            <a:pPr lvl="1"/>
            <a:r>
              <a:rPr lang="en-US" dirty="0" smtClean="0"/>
              <a:t>Uncomment </a:t>
            </a:r>
            <a:r>
              <a:rPr lang="en-US" i="1" dirty="0" err="1" smtClean="0"/>
              <a:t>get_categories</a:t>
            </a:r>
            <a:r>
              <a:rPr lang="en-US" dirty="0" smtClean="0"/>
              <a:t> and </a:t>
            </a:r>
            <a:r>
              <a:rPr lang="en-US" i="1" dirty="0" err="1" smtClean="0"/>
              <a:t>get_measurements</a:t>
            </a:r>
            <a:r>
              <a:rPr lang="en-US" dirty="0" smtClean="0"/>
              <a:t> to inform the measurement settings system of the measurements.</a:t>
            </a:r>
          </a:p>
          <a:p>
            <a:pPr lvl="1"/>
            <a:r>
              <a:rPr lang="en-US" dirty="0" smtClean="0"/>
              <a:t>Modify the pipeline from Exercise 4a to use Example4b and add a </a:t>
            </a:r>
            <a:r>
              <a:rPr lang="en-US" dirty="0" err="1" smtClean="0"/>
              <a:t>DisplayDataOnImage</a:t>
            </a:r>
            <a:r>
              <a:rPr lang="en-US" dirty="0" smtClean="0"/>
              <a:t> module to display one of the measurements.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909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recording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8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objects touching border and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0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cropping and parent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28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</a:t>
            </a:r>
            <a:r>
              <a:rPr lang="en-US" dirty="0" err="1" smtClean="0"/>
              <a:t>ijv</a:t>
            </a:r>
            <a:r>
              <a:rPr lang="en-US" dirty="0" smtClean="0"/>
              <a:t> and overlapping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9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measurements are similar to image measurements</a:t>
            </a:r>
          </a:p>
          <a:p>
            <a:pPr lvl="1"/>
            <a:r>
              <a:rPr lang="en-US" dirty="0" smtClean="0"/>
              <a:t>Object measurement is 1d array of values per object</a:t>
            </a:r>
          </a:p>
          <a:p>
            <a:r>
              <a:rPr lang="en-US" dirty="0" smtClean="0"/>
              <a:t>Three ways of accessing objects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a single 2d labels matrix</a:t>
            </a:r>
          </a:p>
          <a:p>
            <a:pPr lvl="2"/>
            <a:r>
              <a:rPr lang="en-US" dirty="0" smtClean="0"/>
              <a:t>Module will raise an exception if overlapping objects</a:t>
            </a:r>
          </a:p>
          <a:p>
            <a:pPr lvl="1"/>
            <a:r>
              <a:rPr lang="en-US" dirty="0" err="1" smtClean="0"/>
              <a:t>Objects.get_labels</a:t>
            </a:r>
            <a:r>
              <a:rPr lang="en-US" dirty="0" smtClean="0"/>
              <a:t>() – returns a list of (label, indices)</a:t>
            </a:r>
          </a:p>
          <a:p>
            <a:pPr lvl="2"/>
            <a:r>
              <a:rPr lang="en-US" dirty="0" smtClean="0"/>
              <a:t>You can loop over each of the labels in turn</a:t>
            </a:r>
          </a:p>
          <a:p>
            <a:pPr lvl="1"/>
            <a:r>
              <a:rPr lang="en-US" dirty="0" err="1" smtClean="0"/>
              <a:t>Objects.ijv</a:t>
            </a:r>
            <a:r>
              <a:rPr lang="en-US" dirty="0" smtClean="0"/>
              <a:t> – returns an Nx3 array of </a:t>
            </a:r>
            <a:r>
              <a:rPr lang="en-US" dirty="0" err="1" smtClean="0"/>
              <a:t>i</a:t>
            </a:r>
            <a:r>
              <a:rPr lang="en-US" dirty="0" smtClean="0"/>
              <a:t>, j coordinates + label</a:t>
            </a:r>
          </a:p>
          <a:p>
            <a:pPr lvl="2"/>
            <a:r>
              <a:rPr lang="en-US" dirty="0" smtClean="0"/>
              <a:t>Very efficient for a binning strategy</a:t>
            </a:r>
          </a:p>
          <a:p>
            <a:r>
              <a:rPr lang="en-US" dirty="0" smtClean="0"/>
              <a:t>Always make sure your stuff works if there are 0 objects</a:t>
            </a:r>
          </a:p>
          <a:p>
            <a:r>
              <a:rPr lang="en-US" dirty="0" smtClean="0"/>
              <a:t>A comprehensive example: </a:t>
            </a:r>
            <a:r>
              <a:rPr lang="en-US" dirty="0" err="1" smtClean="0"/>
              <a:t>cellprofiler.modules.plugins.measurementtemplate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Image set: images for a single site</a:t>
            </a:r>
          </a:p>
          <a:p>
            <a:r>
              <a:rPr lang="en-US" dirty="0" smtClean="0"/>
              <a:t>Image set list: all image sets in experiment</a:t>
            </a:r>
          </a:p>
          <a:p>
            <a:r>
              <a:rPr lang="en-US" dirty="0" smtClean="0"/>
              <a:t>Group: subset of image sets</a:t>
            </a:r>
          </a:p>
          <a:p>
            <a:r>
              <a:rPr lang="en-US" dirty="0" smtClean="0"/>
              <a:t>Objects: ROIs for site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segmentation</a:t>
            </a:r>
          </a:p>
          <a:p>
            <a:r>
              <a:rPr lang="en-US" dirty="0" smtClean="0"/>
              <a:t>Analysis: run of pipeline on image set list</a:t>
            </a:r>
          </a:p>
          <a:p>
            <a:r>
              <a:rPr lang="en-US" dirty="0" smtClean="0"/>
              <a:t>Cycle: run of pipeline on image set</a:t>
            </a:r>
          </a:p>
          <a:p>
            <a:r>
              <a:rPr lang="en-US" dirty="0" smtClean="0"/>
              <a:t>Measurement: Datum recorded for one image set or object</a:t>
            </a:r>
          </a:p>
          <a:p>
            <a:r>
              <a:rPr lang="en-US" dirty="0" smtClean="0"/>
              <a:t>Feature: A measurement’s name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Terminology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1312983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Measurements: Example5a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447278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cipy.ndimage</a:t>
            </a:r>
            <a:r>
              <a:rPr lang="en-US" dirty="0" smtClean="0"/>
              <a:t>: a </a:t>
            </a:r>
            <a:r>
              <a:rPr lang="en-US" dirty="0" err="1" smtClean="0"/>
              <a:t>scipy</a:t>
            </a:r>
            <a:r>
              <a:rPr lang="en-US" dirty="0" smtClean="0"/>
              <a:t> package for processing objects</a:t>
            </a:r>
          </a:p>
          <a:p>
            <a:pPr lvl="1"/>
            <a:r>
              <a:rPr lang="en-US" dirty="0" err="1" smtClean="0"/>
              <a:t>distance_transform_edt</a:t>
            </a:r>
            <a:r>
              <a:rPr lang="en-US" dirty="0" smtClean="0"/>
              <a:t> – find distance to background</a:t>
            </a:r>
          </a:p>
          <a:p>
            <a:pPr lvl="1"/>
            <a:r>
              <a:rPr lang="en-US" dirty="0" smtClean="0"/>
              <a:t>mean – find the average value per object </a:t>
            </a:r>
          </a:p>
          <a:p>
            <a:r>
              <a:rPr lang="en-US" dirty="0" smtClean="0"/>
              <a:t>Copy example5a_objectmeasurements_basic.py to the plugin folder</a:t>
            </a:r>
          </a:p>
          <a:p>
            <a:r>
              <a:rPr lang="en-US" dirty="0" smtClean="0"/>
              <a:t>Uncomment the commented lines in the </a:t>
            </a:r>
            <a:r>
              <a:rPr lang="en-US" i="1" dirty="0" smtClean="0"/>
              <a:t>run()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code creates a distance-transformed image of the foreground and then computes the mean, per object</a:t>
            </a:r>
          </a:p>
          <a:p>
            <a:pPr lvl="1"/>
            <a:r>
              <a:rPr lang="en-US" dirty="0" smtClean="0"/>
              <a:t>There’s a bug: the distances are wrong if objects touch (see 5b)</a:t>
            </a:r>
          </a:p>
          <a:p>
            <a:r>
              <a:rPr lang="en-US" dirty="0" smtClean="0"/>
              <a:t>Build a CellProfiler pipeline with an </a:t>
            </a:r>
            <a:r>
              <a:rPr lang="en-US" dirty="0" err="1" smtClean="0"/>
              <a:t>IdentifyPrimaryObjects</a:t>
            </a:r>
            <a:r>
              <a:rPr lang="en-US" dirty="0" smtClean="0"/>
              <a:t> module and this module.</a:t>
            </a:r>
          </a:p>
          <a:p>
            <a:r>
              <a:rPr lang="en-US" dirty="0" smtClean="0"/>
              <a:t>Run it and see the results.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552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②Testing: CellProfiler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unittest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unittest.TestCase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err="1" smtClean="0"/>
              <a:t>test_</a:t>
            </a:r>
            <a:r>
              <a:rPr lang="en-US" dirty="0" err="1" smtClean="0"/>
              <a:t>whatever</a:t>
            </a:r>
            <a:r>
              <a:rPr lang="en-US" dirty="0" smtClean="0"/>
              <a:t>(self) = test to run</a:t>
            </a:r>
          </a:p>
          <a:p>
            <a:pPr lvl="1"/>
            <a:r>
              <a:rPr lang="en-US" dirty="0" smtClean="0"/>
              <a:t>Tests run in alphabetical order: test_01_01 &lt; test_01_02</a:t>
            </a:r>
          </a:p>
          <a:p>
            <a:r>
              <a:rPr lang="en-US" dirty="0" smtClean="0"/>
              <a:t>Things to test</a:t>
            </a:r>
          </a:p>
          <a:p>
            <a:pPr lvl="1"/>
            <a:r>
              <a:rPr lang="en-US" dirty="0" smtClean="0"/>
              <a:t>Load a pipeline that contains your module</a:t>
            </a:r>
          </a:p>
          <a:p>
            <a:pPr lvl="1"/>
            <a:r>
              <a:rPr lang="en-US" dirty="0" smtClean="0"/>
              <a:t>Create typical test inputs, compare outputs against expected</a:t>
            </a:r>
          </a:p>
          <a:p>
            <a:pPr lvl="1"/>
            <a:r>
              <a:rPr lang="en-US" dirty="0" smtClean="0"/>
              <a:t>Corner cases that historically crash CellProfiler</a:t>
            </a:r>
          </a:p>
          <a:p>
            <a:pPr lvl="2"/>
            <a:r>
              <a:rPr lang="en-US" dirty="0" smtClean="0"/>
              <a:t>Totally masked images</a:t>
            </a:r>
          </a:p>
          <a:p>
            <a:pPr lvl="2"/>
            <a:r>
              <a:rPr lang="en-US" dirty="0" smtClean="0"/>
              <a:t>No objects</a:t>
            </a:r>
          </a:p>
          <a:p>
            <a:pPr lvl="2"/>
            <a:r>
              <a:rPr lang="en-US" dirty="0" smtClean="0"/>
              <a:t>Images of different sizes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②test_example5a – adding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pipeline loading of example5a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Recipe for making a </a:t>
            </a:r>
            <a:r>
              <a:rPr lang="en-US" smtClean="0"/>
              <a:t>pipeline 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cellprofiler.modules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cellprofiler.pipeline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Pipeline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 =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(“Example5a”)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module.module_num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pipeline.add_module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(module)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pipeline.savetxt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“&lt;my-file-name&gt;”,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save_image_plane_details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Recipe for loading a pipeline:</a:t>
            </a:r>
            <a:br>
              <a:rPr lang="en-US" dirty="0" smtClean="0"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= r”””&lt;paste contents of my-file-name here”””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pipeline.load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(data))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Edit tutorial/tests/test_example5a.py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Make test_02_01_load(self):</a:t>
            </a:r>
            <a:br>
              <a:rPr lang="en-US" dirty="0" smtClean="0">
                <a:cs typeface="Courier New" pitchFamily="49" charset="0"/>
              </a:rPr>
            </a:b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prepare/post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Groups: aggregate over image sets</a:t>
            </a:r>
          </a:p>
          <a:p>
            <a:pPr lvl="1"/>
            <a:r>
              <a:rPr lang="en-US" dirty="0" err="1" smtClean="0"/>
              <a:t>prepare_group</a:t>
            </a:r>
            <a:r>
              <a:rPr lang="en-US" dirty="0" smtClean="0"/>
              <a:t> – initialize for aggregation</a:t>
            </a:r>
          </a:p>
          <a:p>
            <a:pPr lvl="1"/>
            <a:r>
              <a:rPr lang="en-US" dirty="0" smtClean="0"/>
              <a:t>Run – accumulate per cycle</a:t>
            </a:r>
          </a:p>
          <a:p>
            <a:pPr lvl="1"/>
            <a:r>
              <a:rPr lang="en-US" dirty="0" smtClean="0"/>
              <a:t>Finalize the aggregation in run() on the last cycle or in </a:t>
            </a:r>
            <a:r>
              <a:rPr lang="en-US" dirty="0" err="1" smtClean="0"/>
              <a:t>post_group</a:t>
            </a:r>
            <a:endParaRPr lang="en-US" dirty="0" smtClean="0"/>
          </a:p>
          <a:p>
            <a:pPr lvl="1"/>
            <a:r>
              <a:rPr lang="en-US" dirty="0" err="1" smtClean="0"/>
              <a:t>GroupNumber</a:t>
            </a:r>
            <a:r>
              <a:rPr lang="en-US" dirty="0" smtClean="0"/>
              <a:t> image meas. same for all cycles in group</a:t>
            </a:r>
          </a:p>
          <a:p>
            <a:pPr lvl="1"/>
            <a:r>
              <a:rPr lang="en-US" dirty="0" err="1" smtClean="0"/>
              <a:t>GroupIndex</a:t>
            </a:r>
            <a:r>
              <a:rPr lang="en-US" dirty="0" smtClean="0"/>
              <a:t> image meas. = 1 -&gt; # cycles in group</a:t>
            </a:r>
          </a:p>
          <a:p>
            <a:pPr lvl="1"/>
            <a:r>
              <a:rPr lang="en-US" dirty="0" smtClean="0"/>
              <a:t>Use the module’s dictionary to store state</a:t>
            </a:r>
          </a:p>
          <a:p>
            <a:pPr lvl="1"/>
            <a:r>
              <a:rPr lang="en-US" dirty="0" smtClean="0"/>
              <a:t>Groups</a:t>
            </a:r>
          </a:p>
          <a:p>
            <a:r>
              <a:rPr lang="en-US" dirty="0" smtClean="0"/>
              <a:t>Uses of groups</a:t>
            </a:r>
          </a:p>
          <a:p>
            <a:pPr lvl="1"/>
            <a:r>
              <a:rPr lang="en-US" dirty="0" smtClean="0"/>
              <a:t>Producing an aggregate image (z-</a:t>
            </a:r>
            <a:r>
              <a:rPr lang="en-US" dirty="0" err="1" smtClean="0"/>
              <a:t>projecction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Treating groups as mini-analyses (e.g. 1 </a:t>
            </a:r>
            <a:r>
              <a:rPr lang="en-US" dirty="0" err="1" smtClean="0"/>
              <a:t>csv</a:t>
            </a:r>
            <a:r>
              <a:rPr lang="en-US" dirty="0" smtClean="0"/>
              <a:t> per group)</a:t>
            </a:r>
          </a:p>
          <a:p>
            <a:pPr lvl="1"/>
            <a:r>
              <a:rPr lang="en-US" dirty="0" smtClean="0"/>
              <a:t>Performing an aggregate analysis at end (e.g. </a:t>
            </a:r>
            <a:r>
              <a:rPr lang="en-US" dirty="0" err="1" smtClean="0"/>
              <a:t>TrackObjects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 think about doing this outside of CellProfiler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group runs before any of the group’s cycles</a:t>
            </a:r>
          </a:p>
          <a:p>
            <a:pPr lvl="1"/>
            <a:r>
              <a:rPr lang="en-US" dirty="0" smtClean="0"/>
              <a:t>In current code base = always</a:t>
            </a:r>
          </a:p>
          <a:p>
            <a:pPr lvl="1"/>
            <a:r>
              <a:rPr lang="en-US" dirty="0" smtClean="0"/>
              <a:t>In multiprocessing, if a module is an aggregation module</a:t>
            </a:r>
          </a:p>
          <a:p>
            <a:pPr lvl="2"/>
            <a:r>
              <a:rPr lang="en-US" dirty="0" err="1" smtClean="0"/>
              <a:t>CPModule.is_aggregation_module</a:t>
            </a:r>
            <a:r>
              <a:rPr lang="en-US" dirty="0" smtClean="0"/>
              <a:t> returns True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repare_group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orkspace</a:t>
            </a:r>
          </a:p>
          <a:p>
            <a:pPr lvl="2"/>
            <a:r>
              <a:rPr lang="en-US" dirty="0" smtClean="0"/>
              <a:t>Only measurements and pipeline are valid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rouping – the metadata tags used for grouping (legacy)</a:t>
            </a:r>
          </a:p>
          <a:p>
            <a:pPr lvl="1"/>
            <a:r>
              <a:rPr lang="en-US" dirty="0" err="1" smtClean="0"/>
              <a:t>image_numbers</a:t>
            </a:r>
            <a:r>
              <a:rPr lang="en-US" dirty="0" smtClean="0"/>
              <a:t> – the image numbers for the cycles in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4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post_group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after all cycles have completed</a:t>
            </a:r>
          </a:p>
          <a:p>
            <a:pPr lvl="1"/>
            <a:r>
              <a:rPr lang="en-US" dirty="0" smtClean="0"/>
              <a:t>In multiprocessing, runs on worker.</a:t>
            </a:r>
          </a:p>
          <a:p>
            <a:r>
              <a:rPr lang="en-US" dirty="0" err="1" smtClean="0"/>
              <a:t>post_group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 smtClean="0"/>
              <a:t>Workspace</a:t>
            </a:r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/ </a:t>
            </a:r>
            <a:r>
              <a:rPr lang="en-US" dirty="0" err="1" smtClean="0"/>
              <a:t>object_set</a:t>
            </a:r>
            <a:r>
              <a:rPr lang="en-US" dirty="0" smtClean="0"/>
              <a:t> / measurements all valid</a:t>
            </a:r>
            <a:endParaRPr lang="en-US" dirty="0"/>
          </a:p>
          <a:p>
            <a:pPr lvl="1"/>
            <a:r>
              <a:rPr lang="en-US" dirty="0" smtClean="0"/>
              <a:t>Grouping – grouping metadata keys for grouping</a:t>
            </a:r>
          </a:p>
          <a:p>
            <a:pPr lvl="2"/>
            <a:r>
              <a:rPr lang="en-US" dirty="0" smtClean="0"/>
              <a:t>Legacy – you can get them from </a:t>
            </a:r>
            <a:r>
              <a:rPr lang="en-US" dirty="0" err="1" smtClean="0"/>
              <a:t>measurements.get_grouping_keys</a:t>
            </a:r>
            <a:r>
              <a:rPr lang="en-US" dirty="0" smtClean="0"/>
              <a:t>() now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Runs after </a:t>
            </a:r>
            <a:r>
              <a:rPr lang="en-US" dirty="0" err="1" smtClean="0"/>
              <a:t>ExportToDatabase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have written measurements</a:t>
            </a:r>
          </a:p>
          <a:p>
            <a:pPr lvl="1"/>
            <a:r>
              <a:rPr lang="en-US" dirty="0" smtClean="0"/>
              <a:t>Runs before </a:t>
            </a:r>
            <a:r>
              <a:rPr lang="en-US" dirty="0" err="1" smtClean="0"/>
              <a:t>SaveImages</a:t>
            </a:r>
            <a:r>
              <a:rPr lang="en-US" dirty="0" smtClean="0"/>
              <a:t> writes per-group images</a:t>
            </a:r>
          </a:p>
        </p:txBody>
      </p:sp>
    </p:spTree>
    <p:extLst>
      <p:ext uri="{BB962C8B-B14F-4D97-AF65-F5344CB8AC3E}">
        <p14:creationId xmlns:p14="http://schemas.microsoft.com/office/powerpoint/2010/main" val="3924405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group exercise6a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763963"/>
          </a:xfrm>
        </p:spPr>
        <p:txBody>
          <a:bodyPr/>
          <a:lstStyle/>
          <a:p>
            <a:r>
              <a:rPr lang="en-US" dirty="0" smtClean="0"/>
              <a:t>A median projection module</a:t>
            </a:r>
          </a:p>
          <a:p>
            <a:r>
              <a:rPr lang="en-US" dirty="0" smtClean="0"/>
              <a:t>Copy exercise6.py to exercise6a.py</a:t>
            </a:r>
          </a:p>
          <a:p>
            <a:pPr lvl="1"/>
            <a:r>
              <a:rPr lang="en-US" dirty="0" smtClean="0"/>
              <a:t>Look at functions e6_state_init, append, median</a:t>
            </a:r>
          </a:p>
          <a:p>
            <a:r>
              <a:rPr lang="en-US" dirty="0" smtClean="0"/>
              <a:t>Call e6_state_init inside </a:t>
            </a:r>
            <a:r>
              <a:rPr lang="en-US" dirty="0" err="1" smtClean="0"/>
              <a:t>prepare_group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Initializes module dictionary for group</a:t>
            </a:r>
          </a:p>
          <a:p>
            <a:r>
              <a:rPr lang="en-US" dirty="0" smtClean="0"/>
              <a:t>Call e6_state_append inside run()</a:t>
            </a:r>
          </a:p>
          <a:p>
            <a:pPr lvl="1"/>
            <a:r>
              <a:rPr lang="en-US" dirty="0" smtClean="0"/>
              <a:t>Saves an image plane to the z-stack</a:t>
            </a:r>
          </a:p>
          <a:p>
            <a:r>
              <a:rPr lang="en-US" dirty="0" smtClean="0"/>
              <a:t>Call e6_state_median inside run() on last cycle</a:t>
            </a:r>
          </a:p>
          <a:p>
            <a:pPr lvl="1"/>
            <a:r>
              <a:rPr lang="en-US" dirty="0" smtClean="0"/>
              <a:t>Calculates the median projection</a:t>
            </a:r>
          </a:p>
          <a:p>
            <a:r>
              <a:rPr lang="en-US" dirty="0" smtClean="0"/>
              <a:t>Save the output image</a:t>
            </a:r>
          </a:p>
          <a:p>
            <a:r>
              <a:rPr lang="en-US" dirty="0" smtClean="0"/>
              <a:t>Test it, try it on SBS data 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8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 err="1" smtClean="0"/>
              <a:t>prepare_run</a:t>
            </a:r>
            <a:r>
              <a:rPr lang="en-US" dirty="0" smtClean="0"/>
              <a:t> called?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CreateBatchFiles</a:t>
            </a:r>
            <a:r>
              <a:rPr lang="en-US" dirty="0" smtClean="0"/>
              <a:t> / not when running a batch file</a:t>
            </a:r>
          </a:p>
          <a:p>
            <a:pPr lvl="1"/>
            <a:r>
              <a:rPr lang="en-US" dirty="0" smtClean="0"/>
              <a:t>When going into test mode (unless previously cached)</a:t>
            </a:r>
          </a:p>
          <a:p>
            <a:pPr lvl="1"/>
            <a:r>
              <a:rPr lang="en-US" dirty="0" smtClean="0"/>
              <a:t>Prior to calling workers for multithreaded</a:t>
            </a:r>
          </a:p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Write image &amp; experiment measurements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GroupNumber</a:t>
            </a:r>
            <a:r>
              <a:rPr lang="en-US" dirty="0" smtClean="0"/>
              <a:t> &amp; </a:t>
            </a:r>
            <a:r>
              <a:rPr lang="en-US" dirty="0" err="1" smtClean="0"/>
              <a:t>GroupIndex</a:t>
            </a:r>
            <a:r>
              <a:rPr lang="en-US" dirty="0" smtClean="0"/>
              <a:t> to define groups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Create an image set list</a:t>
            </a:r>
          </a:p>
          <a:p>
            <a:pPr lvl="1"/>
            <a:r>
              <a:rPr lang="en-US" dirty="0" smtClean="0"/>
              <a:t>Initialize a database for an experiment</a:t>
            </a:r>
          </a:p>
          <a:p>
            <a:pPr lvl="1"/>
            <a:r>
              <a:rPr lang="en-US" dirty="0" smtClean="0"/>
              <a:t>Robotics? Analysis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prepare_run’s</a:t>
            </a:r>
            <a:r>
              <a:rPr lang="en-US" dirty="0" smtClean="0"/>
              <a:t> workspace</a:t>
            </a:r>
          </a:p>
          <a:p>
            <a:pPr lvl="1"/>
            <a:r>
              <a:rPr lang="en-US" dirty="0" smtClean="0"/>
              <a:t>Pipeline / module are valid</a:t>
            </a:r>
          </a:p>
          <a:p>
            <a:pPr lvl="1"/>
            <a:r>
              <a:rPr lang="en-US" dirty="0" smtClean="0"/>
              <a:t>Measurements </a:t>
            </a:r>
          </a:p>
          <a:p>
            <a:pPr lvl="2"/>
            <a:r>
              <a:rPr lang="en-US" dirty="0" smtClean="0"/>
              <a:t>Write per-experiment measurements here</a:t>
            </a:r>
          </a:p>
          <a:p>
            <a:pPr lvl="2"/>
            <a:r>
              <a:rPr lang="en-US" dirty="0" smtClean="0"/>
              <a:t>Write image measurements for all cycles</a:t>
            </a:r>
          </a:p>
          <a:p>
            <a:pPr lvl="3"/>
            <a:r>
              <a:rPr lang="en-US" dirty="0" err="1" smtClean="0"/>
              <a:t>FileName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PathName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Url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smtClean="0"/>
              <a:t>Metadata_&lt;metadata-name&gt;</a:t>
            </a:r>
          </a:p>
          <a:p>
            <a:r>
              <a:rPr lang="en-US" dirty="0" smtClean="0"/>
              <a:t>Return True from </a:t>
            </a:r>
            <a:r>
              <a:rPr lang="en-US" dirty="0" err="1" smtClean="0"/>
              <a:t>prepare_run</a:t>
            </a:r>
            <a:r>
              <a:rPr lang="en-US" dirty="0" smtClean="0"/>
              <a:t> if everything is OK</a:t>
            </a:r>
          </a:p>
          <a:p>
            <a:r>
              <a:rPr lang="en-US" dirty="0" smtClean="0"/>
              <a:t>Implement “</a:t>
            </a:r>
            <a:r>
              <a:rPr lang="en-US" dirty="0" err="1" smtClean="0"/>
              <a:t>is_load_module</a:t>
            </a:r>
            <a:r>
              <a:rPr lang="en-US" dirty="0" smtClean="0"/>
              <a:t>” if your module loads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2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module that makes image sets using today’s .</a:t>
            </a:r>
            <a:r>
              <a:rPr lang="en-US" dirty="0" err="1" smtClean="0"/>
              <a:t>tif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Edit example6b.py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endParaRPr lang="en-US" dirty="0" smtClean="0"/>
          </a:p>
          <a:p>
            <a:pPr lvl="2"/>
            <a:r>
              <a:rPr lang="en-US" dirty="0" smtClean="0"/>
              <a:t>add an experiment measurement called “Example6b_FirstTime” to record the earliest acceptable file creation time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 for each file</a:t>
            </a:r>
          </a:p>
          <a:p>
            <a:pPr lvl="1"/>
            <a:r>
              <a:rPr lang="en-US" dirty="0" smtClean="0"/>
              <a:t>In run</a:t>
            </a:r>
          </a:p>
          <a:p>
            <a:pPr lvl="2"/>
            <a:r>
              <a:rPr lang="en-US" dirty="0" smtClean="0"/>
              <a:t>Read the cycle’s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load_using_bioformats</a:t>
            </a:r>
            <a:r>
              <a:rPr lang="en-US" dirty="0" smtClean="0"/>
              <a:t> to read the image</a:t>
            </a:r>
          </a:p>
          <a:p>
            <a:pPr lvl="2"/>
            <a:r>
              <a:rPr lang="en-US" dirty="0" smtClean="0"/>
              <a:t>Add the image to the image set</a:t>
            </a:r>
          </a:p>
          <a:p>
            <a:r>
              <a:rPr lang="en-US" dirty="0" smtClean="0"/>
              <a:t>Test it, try it</a:t>
            </a:r>
          </a:p>
        </p:txBody>
      </p:sp>
    </p:spTree>
    <p:extLst>
      <p:ext uri="{BB962C8B-B14F-4D97-AF65-F5344CB8AC3E}">
        <p14:creationId xmlns:p14="http://schemas.microsoft.com/office/powerpoint/2010/main" val="23815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6166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Communication between modules</a:t>
            </a:r>
          </a:p>
          <a:p>
            <a:pPr lvl="1"/>
            <a:r>
              <a:rPr lang="en-US" dirty="0" smtClean="0"/>
              <a:t>Storage &amp; HDF5 data format</a:t>
            </a:r>
          </a:p>
          <a:p>
            <a:pPr lvl="1"/>
            <a:r>
              <a:rPr lang="en-US" dirty="0" smtClean="0"/>
              <a:t>Pipeline</a:t>
            </a:r>
          </a:p>
          <a:p>
            <a:pPr lvl="2"/>
            <a:r>
              <a:rPr lang="en-US" dirty="0" smtClean="0"/>
              <a:t>Modules</a:t>
            </a:r>
          </a:p>
          <a:p>
            <a:pPr lvl="3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Image Set</a:t>
            </a:r>
          </a:p>
          <a:p>
            <a:pPr lvl="2"/>
            <a:r>
              <a:rPr lang="en-US" dirty="0" smtClean="0"/>
              <a:t>Dictionary of images</a:t>
            </a:r>
          </a:p>
          <a:p>
            <a:pPr lvl="1"/>
            <a:r>
              <a:rPr lang="en-US" dirty="0" smtClean="0"/>
              <a:t>Object Set</a:t>
            </a:r>
          </a:p>
          <a:p>
            <a:pPr lvl="2"/>
            <a:r>
              <a:rPr lang="en-US" dirty="0" smtClean="0"/>
              <a:t>Dictionary of segmentations</a:t>
            </a:r>
          </a:p>
          <a:p>
            <a:pPr lvl="1"/>
            <a:r>
              <a:rPr lang="en-US" dirty="0" smtClean="0"/>
              <a:t>Measurements</a:t>
            </a:r>
          </a:p>
          <a:p>
            <a:pPr lvl="2"/>
            <a:r>
              <a:rPr lang="en-US" dirty="0" smtClean="0"/>
              <a:t>Data structure addressed by object name / feature name / image # / object #</a:t>
            </a:r>
          </a:p>
          <a:p>
            <a:pPr lvl="1"/>
            <a:r>
              <a:rPr lang="en-US" dirty="0" smtClean="0"/>
              <a:t>File list</a:t>
            </a:r>
          </a:p>
          <a:p>
            <a:pPr lvl="2"/>
            <a:r>
              <a:rPr lang="en-US" dirty="0" smtClean="0"/>
              <a:t>Image file names for input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Workspace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  <a:ln w="254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3724143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③Analysis lifecycle: </a:t>
            </a:r>
            <a:r>
              <a:rPr lang="en-US" dirty="0" err="1" smtClean="0"/>
              <a:t>CreateBatchFile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load module batch-friendly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r>
              <a:rPr lang="en-US" dirty="0" smtClean="0"/>
              <a:t>, don’t </a:t>
            </a:r>
            <a:r>
              <a:rPr lang="en-US" dirty="0"/>
              <a:t>do anything </a:t>
            </a:r>
            <a:r>
              <a:rPr lang="en-US" dirty="0" smtClean="0"/>
              <a:t>if </a:t>
            </a:r>
            <a:r>
              <a:rPr lang="en-US" dirty="0" err="1" smtClean="0"/>
              <a:t>workspace.pipeline.in_batch_mode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prepare_to_create_batch</a:t>
            </a:r>
            <a:endParaRPr lang="en-US" dirty="0" smtClean="0"/>
          </a:p>
          <a:p>
            <a:pPr lvl="2"/>
            <a:r>
              <a:rPr lang="en-US" dirty="0" smtClean="0"/>
              <a:t>Purpose: </a:t>
            </a:r>
          </a:p>
          <a:p>
            <a:pPr lvl="3"/>
            <a:r>
              <a:rPr lang="en-US" dirty="0" smtClean="0"/>
              <a:t>windows -&gt; Linux paths</a:t>
            </a:r>
          </a:p>
          <a:p>
            <a:pPr lvl="3"/>
            <a:r>
              <a:rPr lang="en-US" dirty="0" smtClean="0"/>
              <a:t>Client </a:t>
            </a:r>
            <a:r>
              <a:rPr lang="en-US" dirty="0" err="1" smtClean="0"/>
              <a:t>filesystem</a:t>
            </a:r>
            <a:r>
              <a:rPr lang="en-US" dirty="0" smtClean="0"/>
              <a:t> -&gt; cluster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measurements.alter_path_for_create_batch</a:t>
            </a:r>
            <a:r>
              <a:rPr lang="en-US" dirty="0" smtClean="0"/>
              <a:t> with each of your image names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DirectoryPath.alter_for_create_batch_files</a:t>
            </a:r>
            <a:endParaRPr lang="en-US" dirty="0" smtClean="0"/>
          </a:p>
          <a:p>
            <a:r>
              <a:rPr lang="en-US" dirty="0" smtClean="0"/>
              <a:t>Exercise 6c. Make </a:t>
            </a:r>
            <a:r>
              <a:rPr lang="en-US" smtClean="0"/>
              <a:t>Exercise6b.py batch-friendly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6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 team / </a:t>
            </a:r>
            <a:r>
              <a:rPr lang="en-US" dirty="0" err="1" smtClean="0"/>
              <a:t>acknowlegements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4800601"/>
            <a:ext cx="8077201" cy="1554162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Mark Bray – IAD / education</a:t>
            </a:r>
          </a:p>
          <a:p>
            <a:r>
              <a:rPr lang="en-US" dirty="0" smtClean="0"/>
              <a:t>Anne Carpenter – Director</a:t>
            </a:r>
          </a:p>
          <a:p>
            <a:r>
              <a:rPr lang="en-US" dirty="0" smtClean="0"/>
              <a:t>Lee Kamentsky – Software </a:t>
            </a:r>
            <a:r>
              <a:rPr lang="en-US" dirty="0" err="1" smtClean="0"/>
              <a:t>eng.</a:t>
            </a:r>
            <a:endParaRPr lang="en-US" dirty="0" smtClean="0"/>
          </a:p>
          <a:p>
            <a:r>
              <a:rPr lang="en-US" dirty="0" err="1"/>
              <a:t>Vebjørn</a:t>
            </a:r>
            <a:r>
              <a:rPr lang="en-US" dirty="0"/>
              <a:t> </a:t>
            </a:r>
            <a:r>
              <a:rPr lang="en-US" dirty="0" err="1" smtClean="0"/>
              <a:t>Ljoså</a:t>
            </a:r>
            <a:r>
              <a:rPr lang="en-US" dirty="0" smtClean="0"/>
              <a:t> – </a:t>
            </a:r>
            <a:r>
              <a:rPr lang="en-US" dirty="0"/>
              <a:t>Data </a:t>
            </a:r>
            <a:r>
              <a:rPr lang="en-US" dirty="0" smtClean="0"/>
              <a:t>mining</a:t>
            </a:r>
          </a:p>
          <a:p>
            <a:r>
              <a:rPr lang="en-US" dirty="0" smtClean="0"/>
              <a:t>David Logan – IAD</a:t>
            </a:r>
          </a:p>
          <a:p>
            <a:r>
              <a:rPr lang="en-US" dirty="0" smtClean="0"/>
              <a:t>Samuel </a:t>
            </a:r>
            <a:r>
              <a:rPr lang="en-US" dirty="0" err="1" smtClean="0"/>
              <a:t>Markson</a:t>
            </a:r>
            <a:r>
              <a:rPr lang="en-US" dirty="0" smtClean="0"/>
              <a:t> – Build engineer</a:t>
            </a:r>
          </a:p>
          <a:p>
            <a:r>
              <a:rPr lang="en-US" dirty="0" err="1" smtClean="0"/>
              <a:t>Shantanu</a:t>
            </a:r>
            <a:r>
              <a:rPr lang="en-US" dirty="0" smtClean="0"/>
              <a:t> Singh – Data mining</a:t>
            </a:r>
          </a:p>
          <a:p>
            <a:r>
              <a:rPr lang="en-US" dirty="0"/>
              <a:t>Matt </a:t>
            </a:r>
            <a:r>
              <a:rPr lang="en-US" dirty="0" err="1"/>
              <a:t>Venesky</a:t>
            </a:r>
            <a:r>
              <a:rPr lang="en-US" dirty="0"/>
              <a:t> – </a:t>
            </a:r>
            <a:r>
              <a:rPr lang="en-US" dirty="0" smtClean="0"/>
              <a:t>Admin</a:t>
            </a:r>
            <a:endParaRPr lang="en-US" dirty="0"/>
          </a:p>
          <a:p>
            <a:r>
              <a:rPr lang="en-US" dirty="0"/>
              <a:t>Carolina </a:t>
            </a:r>
            <a:r>
              <a:rPr lang="en-US" dirty="0" err="1" smtClean="0"/>
              <a:t>Wählby</a:t>
            </a:r>
            <a:endParaRPr lang="en-US" dirty="0" smtClean="0"/>
          </a:p>
          <a:p>
            <a:r>
              <a:rPr lang="en-US" dirty="0"/>
              <a:t>NIH R01 GM089652, </a:t>
            </a:r>
            <a:r>
              <a:rPr lang="en-US" dirty="0" smtClean="0"/>
              <a:t>GM095672</a:t>
            </a:r>
          </a:p>
          <a:p>
            <a:r>
              <a:rPr lang="en-US" dirty="0"/>
              <a:t>NSF RIG DBI 1119830</a:t>
            </a:r>
          </a:p>
        </p:txBody>
      </p:sp>
      <p:pic>
        <p:nvPicPr>
          <p:cNvPr id="1026" name="Picture 2" descr="Our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524000"/>
            <a:ext cx="757237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616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Image set</a:t>
            </a:r>
          </a:p>
          <a:p>
            <a:pPr lvl="1"/>
            <a:r>
              <a:rPr lang="en-US" dirty="0" smtClean="0"/>
              <a:t>Holds a cycle’s images</a:t>
            </a:r>
          </a:p>
          <a:p>
            <a:pPr lvl="2"/>
            <a:r>
              <a:rPr lang="en-US" dirty="0" smtClean="0"/>
              <a:t>Original microscope images</a:t>
            </a:r>
          </a:p>
          <a:p>
            <a:pPr lvl="2"/>
            <a:r>
              <a:rPr lang="en-US" dirty="0" smtClean="0"/>
              <a:t>Module image outputs</a:t>
            </a:r>
          </a:p>
          <a:p>
            <a:pPr lvl="1"/>
            <a:r>
              <a:rPr lang="en-US" dirty="0" smtClean="0"/>
              <a:t>Get / set by name: e.g. “DNA”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err="1" smtClean="0"/>
              <a:t>pixel_data</a:t>
            </a:r>
            <a:r>
              <a:rPr lang="en-US" dirty="0" smtClean="0"/>
              <a:t>: an </a:t>
            </a:r>
            <a:r>
              <a:rPr lang="en-US" dirty="0" err="1" smtClean="0"/>
              <a:t>NxM</a:t>
            </a:r>
            <a:r>
              <a:rPr lang="en-US" dirty="0" smtClean="0"/>
              <a:t> or NxMx3 </a:t>
            </a:r>
            <a:r>
              <a:rPr lang="en-US" dirty="0" err="1" smtClean="0"/>
              <a:t>numpy</a:t>
            </a:r>
            <a:r>
              <a:rPr lang="en-US" dirty="0" smtClean="0"/>
              <a:t> array of intensities</a:t>
            </a:r>
          </a:p>
          <a:p>
            <a:pPr lvl="1"/>
            <a:r>
              <a:rPr lang="en-US" dirty="0" smtClean="0"/>
              <a:t>mask: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NxM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 of region of interest</a:t>
            </a:r>
          </a:p>
          <a:p>
            <a:r>
              <a:rPr lang="en-US" dirty="0" smtClean="0"/>
              <a:t>Image set list</a:t>
            </a:r>
          </a:p>
          <a:p>
            <a:pPr lvl="1"/>
            <a:r>
              <a:rPr lang="en-US" dirty="0" smtClean="0"/>
              <a:t>Image measurements produced during </a:t>
            </a:r>
            <a:r>
              <a:rPr lang="en-US" i="1" dirty="0" err="1" smtClean="0"/>
              <a:t>prepare_run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Image locations + per-image set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Image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254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33827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616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 set</a:t>
            </a:r>
          </a:p>
          <a:p>
            <a:pPr lvl="1"/>
            <a:r>
              <a:rPr lang="en-US" dirty="0" smtClean="0"/>
              <a:t>Dictionary of objects by name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segmentation</a:t>
            </a:r>
          </a:p>
          <a:p>
            <a:pPr lvl="1"/>
            <a:r>
              <a:rPr lang="en-US" dirty="0" smtClean="0"/>
              <a:t>Labels flavor</a:t>
            </a:r>
          </a:p>
          <a:p>
            <a:pPr lvl="2"/>
            <a:r>
              <a:rPr lang="en-US" dirty="0" err="1" smtClean="0"/>
              <a:t>Objects.segmented</a:t>
            </a:r>
            <a:r>
              <a:rPr lang="en-US" dirty="0" smtClean="0"/>
              <a:t>: an </a:t>
            </a:r>
            <a:r>
              <a:rPr lang="en-US" dirty="0" err="1" smtClean="0"/>
              <a:t>NxM</a:t>
            </a:r>
            <a:r>
              <a:rPr lang="en-US" dirty="0" smtClean="0"/>
              <a:t> integer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3"/>
            <a:r>
              <a:rPr lang="en-US" dirty="0" smtClean="0"/>
              <a:t>Value = 0: background</a:t>
            </a:r>
          </a:p>
          <a:p>
            <a:pPr lvl="3"/>
            <a:r>
              <a:rPr lang="en-US" dirty="0" smtClean="0"/>
              <a:t>Value = N: pixels for object # N</a:t>
            </a:r>
          </a:p>
          <a:p>
            <a:pPr lvl="1"/>
            <a:r>
              <a:rPr lang="en-US" dirty="0" smtClean="0"/>
              <a:t>IJV flavor</a:t>
            </a:r>
          </a:p>
          <a:p>
            <a:pPr lvl="2"/>
            <a:r>
              <a:rPr lang="en-US" dirty="0" err="1" smtClean="0"/>
              <a:t>Objects.ijv</a:t>
            </a:r>
            <a:r>
              <a:rPr lang="en-US" dirty="0" smtClean="0"/>
              <a:t>: an N x 3 integer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3"/>
            <a:r>
              <a:rPr lang="en-US" dirty="0" err="1" smtClean="0"/>
              <a:t>ijv</a:t>
            </a:r>
            <a:r>
              <a:rPr lang="en-US" dirty="0" smtClean="0"/>
              <a:t>[:, 0:2]: </a:t>
            </a:r>
            <a:r>
              <a:rPr lang="en-US" dirty="0" err="1" smtClean="0"/>
              <a:t>i</a:t>
            </a:r>
            <a:r>
              <a:rPr lang="en-US" dirty="0" smtClean="0"/>
              <a:t>, j coordinates of pixel</a:t>
            </a:r>
          </a:p>
          <a:p>
            <a:pPr lvl="3"/>
            <a:r>
              <a:rPr lang="en-US" dirty="0" err="1" smtClean="0"/>
              <a:t>Ijv</a:t>
            </a:r>
            <a:r>
              <a:rPr lang="en-US" dirty="0" smtClean="0"/>
              <a:t>[:, 2]: pixel object 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Object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254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159032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21"/>
          <p:cNvSpPr/>
          <p:nvPr/>
        </p:nvSpPr>
        <p:spPr>
          <a:xfrm>
            <a:off x="6223472" y="2667000"/>
            <a:ext cx="152400" cy="1981200"/>
          </a:xfrm>
          <a:prstGeom prst="downArrow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085684"/>
              </p:ext>
            </p:extLst>
          </p:nvPr>
        </p:nvGraphicFramePr>
        <p:xfrm>
          <a:off x="4648200" y="15240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447800"/>
            <a:ext cx="4038600" cy="4525963"/>
          </a:xfrm>
        </p:spPr>
        <p:txBody>
          <a:bodyPr/>
          <a:lstStyle/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List of modules</a:t>
            </a:r>
          </a:p>
          <a:p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Code unit – </a:t>
            </a:r>
            <a:r>
              <a:rPr lang="en-US" dirty="0" err="1" smtClean="0"/>
              <a:t>CPModule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Image processing step</a:t>
            </a:r>
          </a:p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Module configuration</a:t>
            </a:r>
          </a:p>
          <a:p>
            <a:pPr lvl="2"/>
            <a:r>
              <a:rPr lang="en-US" dirty="0" smtClean="0"/>
              <a:t>Numbers / choices / other</a:t>
            </a:r>
          </a:p>
          <a:p>
            <a:pPr lvl="1"/>
            <a:r>
              <a:rPr lang="en-US" dirty="0" smtClean="0"/>
              <a:t>UI elements</a:t>
            </a:r>
          </a:p>
          <a:p>
            <a:pPr lvl="2"/>
            <a:r>
              <a:rPr lang="en-US" dirty="0" smtClean="0"/>
              <a:t>Buttons / checkboxes</a:t>
            </a:r>
          </a:p>
          <a:p>
            <a:pPr lvl="1"/>
            <a:r>
              <a:rPr lang="en-US" dirty="0" smtClean="0"/>
              <a:t>Module I/O</a:t>
            </a:r>
          </a:p>
          <a:p>
            <a:pPr lvl="2"/>
            <a:r>
              <a:rPr lang="en-US" dirty="0" smtClean="0"/>
              <a:t>Provider = module output</a:t>
            </a:r>
          </a:p>
          <a:p>
            <a:pPr lvl="2"/>
            <a:r>
              <a:rPr lang="en-US" dirty="0" smtClean="0"/>
              <a:t>Subscriber = module input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Pipeline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562600" y="2667000"/>
            <a:ext cx="152400" cy="609600"/>
          </a:xfrm>
          <a:prstGeom prst="downArrow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2019" y="276245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</a:t>
            </a:r>
            <a:endParaRPr lang="en-US" sz="1200" dirty="0"/>
          </a:p>
        </p:txBody>
      </p:sp>
      <p:sp>
        <p:nvSpPr>
          <p:cNvPr id="20" name="Down Arrow 19"/>
          <p:cNvSpPr/>
          <p:nvPr/>
        </p:nvSpPr>
        <p:spPr>
          <a:xfrm>
            <a:off x="5562600" y="3733800"/>
            <a:ext cx="152400" cy="91440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68" y="405429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Nuclei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21635" y="277316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633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Prepare_run</a:t>
            </a:r>
            <a:endParaRPr lang="en-US" dirty="0" smtClean="0"/>
          </a:p>
          <a:p>
            <a:pPr lvl="1"/>
            <a:r>
              <a:rPr lang="en-US" dirty="0" smtClean="0"/>
              <a:t>Identify image sets</a:t>
            </a:r>
          </a:p>
          <a:p>
            <a:pPr lvl="1"/>
            <a:r>
              <a:rPr lang="en-US" dirty="0" smtClean="0"/>
              <a:t>Group image sets</a:t>
            </a:r>
          </a:p>
          <a:p>
            <a:r>
              <a:rPr lang="en-US" dirty="0" err="1" smtClean="0"/>
              <a:t>Prepare_group</a:t>
            </a:r>
            <a:endParaRPr lang="en-US" dirty="0" smtClean="0"/>
          </a:p>
          <a:p>
            <a:pPr lvl="1"/>
            <a:r>
              <a:rPr lang="en-US" dirty="0" smtClean="0"/>
              <a:t>Initialize aggregation state</a:t>
            </a:r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Perform image analysis operations</a:t>
            </a:r>
          </a:p>
          <a:p>
            <a:r>
              <a:rPr lang="en-US" dirty="0" err="1" smtClean="0"/>
              <a:t>Post_group</a:t>
            </a:r>
            <a:endParaRPr lang="en-US" dirty="0" smtClean="0"/>
          </a:p>
          <a:p>
            <a:pPr lvl="1"/>
            <a:r>
              <a:rPr lang="en-US" dirty="0" smtClean="0"/>
              <a:t>Finalize aggregate</a:t>
            </a:r>
          </a:p>
          <a:p>
            <a:pPr lvl="1"/>
            <a:r>
              <a:rPr lang="en-US" dirty="0" smtClean="0"/>
              <a:t>Save aggregate images</a:t>
            </a:r>
          </a:p>
          <a:p>
            <a:r>
              <a:rPr lang="en-US" dirty="0" err="1" smtClean="0"/>
              <a:t>Post_run</a:t>
            </a:r>
            <a:endParaRPr lang="en-US" dirty="0" smtClean="0"/>
          </a:p>
          <a:p>
            <a:pPr lvl="1"/>
            <a:r>
              <a:rPr lang="en-US" dirty="0" smtClean="0"/>
              <a:t>Experiment-wide analysis</a:t>
            </a:r>
          </a:p>
          <a:p>
            <a:pPr lvl="1"/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Pipeline execution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876800" y="1676400"/>
            <a:ext cx="15240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repare_run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486400" y="2514600"/>
            <a:ext cx="1752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prepare_group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427150" y="3352800"/>
            <a:ext cx="1752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903150" y="4953000"/>
            <a:ext cx="15240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24500" y="4114800"/>
            <a:ext cx="1752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post_group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58812"/>
      </p:ext>
    </p:extLst>
  </p:cSld>
  <p:clrMapOvr>
    <a:masterClrMapping/>
  </p:clrMapOvr>
</p:sld>
</file>

<file path=ppt/theme/theme1.xml><?xml version="1.0" encoding="utf-8"?>
<a:theme xmlns:a="http://schemas.openxmlformats.org/drawingml/2006/main" name="BroadPowerpointTemplate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BroadPowerpointTemplate_0211</Template>
  <TotalTime>13640</TotalTime>
  <Words>3180</Words>
  <Application>Microsoft Office PowerPoint</Application>
  <PresentationFormat>On-screen Show (4:3)</PresentationFormat>
  <Paragraphs>624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BroadPowerpointTemplate2011</vt:lpstr>
      <vt:lpstr>CellProfiler Developer Tutorial</vt:lpstr>
      <vt:lpstr>Tutorial overview</vt:lpstr>
      <vt:lpstr>Architecture</vt:lpstr>
      <vt:lpstr>Architecture: Terminology</vt:lpstr>
      <vt:lpstr>Architecture: Workspace</vt:lpstr>
      <vt:lpstr>Architecture: Image set</vt:lpstr>
      <vt:lpstr>Architecture: Object set</vt:lpstr>
      <vt:lpstr>Architecture: Pipeline</vt:lpstr>
      <vt:lpstr>Architecture: Pipeline execution</vt:lpstr>
      <vt:lpstr>Architecture: Module lifecycle</vt:lpstr>
      <vt:lpstr>Architecture: Module load lifecycle</vt:lpstr>
      <vt:lpstr>Architecture: Module editing lifecycle</vt:lpstr>
      <vt:lpstr>Example Overview</vt:lpstr>
      <vt:lpstr>Example Format</vt:lpstr>
      <vt:lpstr>Warm-up</vt:lpstr>
      <vt:lpstr>①Settings</vt:lpstr>
      <vt:lpstr>①Module settings</vt:lpstr>
      <vt:lpstr>①Example1a – basic settings</vt:lpstr>
      <vt:lpstr>②Visible settings</vt:lpstr>
      <vt:lpstr>②Module / Setting help</vt:lpstr>
      <vt:lpstr>②Display</vt:lpstr>
      <vt:lpstr>③Setting groups</vt:lpstr>
      <vt:lpstr>③upgrade_settings</vt:lpstr>
      <vt:lpstr>①Image Processing modules</vt:lpstr>
      <vt:lpstr>①Image Processing modules: exercise 2</vt:lpstr>
      <vt:lpstr>②Image types</vt:lpstr>
      <vt:lpstr>②Image Processing: mask</vt:lpstr>
      <vt:lpstr>①Measurements</vt:lpstr>
      <vt:lpstr>①Declaring measurements: the minimum</vt:lpstr>
      <vt:lpstr>①Measurements: Exercise 3a</vt:lpstr>
      <vt:lpstr>②Measurements: Being nice</vt:lpstr>
      <vt:lpstr>①Object Processing</vt:lpstr>
      <vt:lpstr>①Object processing: Exercise 4a</vt:lpstr>
      <vt:lpstr>②Object processing: adding expected measurements</vt:lpstr>
      <vt:lpstr>②Object processing: recording relationships</vt:lpstr>
      <vt:lpstr>②Object Processing: objects touching border and other</vt:lpstr>
      <vt:lpstr>③Object processing: cropping and parent image</vt:lpstr>
      <vt:lpstr>③Object Processing: ijv and overlapping objects</vt:lpstr>
      <vt:lpstr>①Object Measurements</vt:lpstr>
      <vt:lpstr>①Object Measurements: Example5a</vt:lpstr>
      <vt:lpstr>②Testing: CellProfiler unit tests</vt:lpstr>
      <vt:lpstr>②test_example5a – adding a test</vt:lpstr>
      <vt:lpstr>②Analysis lifecycle: prepare/post group</vt:lpstr>
      <vt:lpstr>②Analysis Lifecycle: prepare_group</vt:lpstr>
      <vt:lpstr>②Analysis Lifecycle: post_group</vt:lpstr>
      <vt:lpstr>②Analysis lifecycle: group exercise6a</vt:lpstr>
      <vt:lpstr>②Analysis lifecycle: prepare_run</vt:lpstr>
      <vt:lpstr>②Analysis lifecycle: prepare_run</vt:lpstr>
      <vt:lpstr>②Analysis lifecycle: prepare_run exercise</vt:lpstr>
      <vt:lpstr>③Analysis lifecycle: CreateBatchFile</vt:lpstr>
      <vt:lpstr>CellProfiler team / acknowlegements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CellProfiler Developer Tutorial</dc:title>
  <dc:creator>Lee Kamentsky</dc:creator>
  <cp:lastModifiedBy>Lee Kamentsky</cp:lastModifiedBy>
  <cp:revision>102</cp:revision>
  <dcterms:created xsi:type="dcterms:W3CDTF">2013-03-01T16:50:45Z</dcterms:created>
  <dcterms:modified xsi:type="dcterms:W3CDTF">2013-05-09T13:51:48Z</dcterms:modified>
</cp:coreProperties>
</file>