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67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8" r:id="rId33"/>
    <p:sldId id="289" r:id="rId34"/>
    <p:sldId id="287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axes_api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Broad Institute Imaging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Developer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28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display results in your module:</a:t>
            </a:r>
          </a:p>
          <a:p>
            <a:pPr lvl="1"/>
            <a:r>
              <a:rPr lang="en-US" dirty="0" smtClean="0"/>
              <a:t>In run(), save images and data in </a:t>
            </a:r>
            <a:r>
              <a:rPr lang="en-US" dirty="0" err="1" smtClean="0"/>
              <a:t>workspace.display_data</a:t>
            </a:r>
            <a:endParaRPr lang="en-US" dirty="0" smtClean="0"/>
          </a:p>
          <a:p>
            <a:pPr lvl="1"/>
            <a:r>
              <a:rPr lang="en-US" dirty="0" smtClean="0"/>
              <a:t>In display(), use the contents and </a:t>
            </a:r>
            <a:r>
              <a:rPr lang="en-US" dirty="0" err="1" smtClean="0"/>
              <a:t>Matplotlib</a:t>
            </a:r>
            <a:r>
              <a:rPr lang="en-US" dirty="0" smtClean="0"/>
              <a:t> to show data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hierarchy:</a:t>
            </a:r>
          </a:p>
          <a:p>
            <a:pPr lvl="2"/>
            <a:r>
              <a:rPr lang="en-US" dirty="0" smtClean="0"/>
              <a:t>Figure – the whole window</a:t>
            </a:r>
          </a:p>
          <a:p>
            <a:pPr lvl="2"/>
            <a:r>
              <a:rPr lang="en-US" dirty="0" smtClean="0"/>
              <a:t>Axes – a subplot (</a:t>
            </a: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http://matplotlib.org/api/axes_api.html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signature of the display method will change for next release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Open up example1d.py</a:t>
            </a:r>
          </a:p>
          <a:p>
            <a:pPr lvl="1"/>
            <a:r>
              <a:rPr lang="en-US" dirty="0" smtClean="0"/>
              <a:t>Run it to see it create a display</a:t>
            </a:r>
          </a:p>
          <a:p>
            <a:pPr lvl="1"/>
            <a:r>
              <a:rPr lang="en-US" dirty="0" smtClean="0"/>
              <a:t>Do something fun on your own to modify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③Setting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73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how to do the same thing multiple times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SettingsGroup</a:t>
            </a:r>
            <a:r>
              <a:rPr lang="en-US" dirty="0" smtClean="0"/>
              <a:t> + </a:t>
            </a:r>
            <a:r>
              <a:rPr lang="en-US" dirty="0" err="1" smtClean="0"/>
              <a:t>prepare_settings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create_settings</a:t>
            </a:r>
            <a:r>
              <a:rPr lang="en-US" dirty="0" smtClean="0"/>
              <a:t>, create a list to hold </a:t>
            </a:r>
            <a:r>
              <a:rPr lang="en-US" dirty="0" err="1" smtClean="0"/>
              <a:t>cps.SettingsGroup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cps.HiddenCount</a:t>
            </a:r>
            <a:endParaRPr lang="en-US" dirty="0"/>
          </a:p>
          <a:p>
            <a:pPr lvl="1"/>
            <a:r>
              <a:rPr lang="en-US" dirty="0" smtClean="0"/>
              <a:t>Make a method to add an additional instance</a:t>
            </a:r>
          </a:p>
          <a:p>
            <a:pPr lvl="2"/>
            <a:r>
              <a:rPr lang="en-US" dirty="0" smtClean="0"/>
              <a:t>Put your group’s settings here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RemoveSettingButton</a:t>
            </a:r>
            <a:r>
              <a:rPr lang="en-US" dirty="0" smtClean="0"/>
              <a:t> to the group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cps.DoSomething</a:t>
            </a:r>
            <a:r>
              <a:rPr lang="en-US" dirty="0" smtClean="0"/>
              <a:t> that adds an instance when pressed.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prepare_settings</a:t>
            </a:r>
            <a:r>
              <a:rPr lang="en-US" dirty="0" smtClean="0"/>
              <a:t> read the hidden count and add enough instances</a:t>
            </a:r>
          </a:p>
          <a:p>
            <a:pPr lvl="1"/>
            <a:r>
              <a:rPr lang="en-US" dirty="0" smtClean="0"/>
              <a:t>See example1e.py to find out how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</a:t>
            </a:r>
            <a:r>
              <a:rPr lang="en-US" dirty="0" err="1" smtClean="0"/>
              <a:t>upgrade_settings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 – what if you need to change the settings to improve your module?</a:t>
            </a:r>
          </a:p>
          <a:p>
            <a:pPr lvl="1"/>
            <a:r>
              <a:rPr lang="en-US" dirty="0" smtClean="0"/>
              <a:t>The old version may not load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err="1" smtClean="0">
                <a:sym typeface="Wingdings" pitchFamily="2" charset="2"/>
              </a:rPr>
              <a:t>variable_revision_number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Stored for every module in pipeline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Tells you the version of your module</a:t>
            </a:r>
          </a:p>
          <a:p>
            <a:r>
              <a:rPr lang="en-US" dirty="0" err="1" smtClean="0">
                <a:sym typeface="Wingdings" pitchFamily="2" charset="2"/>
              </a:rPr>
              <a:t>upgrade_settings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 – the string value of each setting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>
                <a:sym typeface="Wingdings" pitchFamily="2" charset="2"/>
              </a:rPr>
              <a:t>v</a:t>
            </a:r>
            <a:r>
              <a:rPr lang="en-US" dirty="0" err="1" smtClean="0">
                <a:sym typeface="Wingdings" pitchFamily="2" charset="2"/>
              </a:rPr>
              <a:t>ariable_revision_number</a:t>
            </a:r>
            <a:r>
              <a:rPr lang="en-US" dirty="0" smtClean="0">
                <a:sym typeface="Wingdings" pitchFamily="2" charset="2"/>
              </a:rPr>
              <a:t>  to figure out what to do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upgraded </a:t>
            </a:r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, new </a:t>
            </a:r>
            <a:r>
              <a:rPr lang="en-US" dirty="0" err="1" smtClean="0">
                <a:sym typeface="Wingdings" pitchFamily="2" charset="2"/>
              </a:rPr>
              <a:t>variable_revision_number</a:t>
            </a:r>
            <a:r>
              <a:rPr lang="en-US" dirty="0" smtClean="0">
                <a:sym typeface="Wingdings" pitchFamily="2" charset="2"/>
              </a:rPr>
              <a:t>, True</a:t>
            </a:r>
          </a:p>
          <a:p>
            <a:r>
              <a:rPr lang="en-US" dirty="0" smtClean="0">
                <a:sym typeface="Wingdings" pitchFamily="2" charset="2"/>
              </a:rPr>
              <a:t>Exercise1f.py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err="1" smtClean="0">
                <a:sym typeface="Wingdings" pitchFamily="2" charset="2"/>
              </a:rPr>
              <a:t>self.sigma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cps.Float</a:t>
            </a:r>
            <a:r>
              <a:rPr lang="en-US" dirty="0" smtClean="0">
                <a:sym typeface="Wingdings" pitchFamily="2" charset="2"/>
              </a:rPr>
              <a:t>… to </a:t>
            </a:r>
            <a:r>
              <a:rPr lang="en-US" dirty="0" err="1" smtClean="0">
                <a:sym typeface="Wingdings" pitchFamily="2" charset="2"/>
              </a:rPr>
              <a:t>create_settings</a:t>
            </a:r>
            <a:r>
              <a:rPr lang="en-US" dirty="0" smtClean="0">
                <a:sym typeface="Wingdings" pitchFamily="2" charset="2"/>
              </a:rPr>
              <a:t> and settings</a:t>
            </a:r>
          </a:p>
          <a:p>
            <a:pPr lvl="1"/>
            <a:r>
              <a:rPr lang="en-US" dirty="0" smtClean="0"/>
              <a:t>Change the spelling of S_GAUSSIAN to “Gaussian”</a:t>
            </a:r>
          </a:p>
          <a:p>
            <a:pPr lvl="1"/>
            <a:r>
              <a:rPr lang="en-US" dirty="0" smtClean="0"/>
              <a:t>Change the variable revision # and implement </a:t>
            </a:r>
            <a:r>
              <a:rPr lang="en-US" dirty="0" err="1" smtClean="0"/>
              <a:t>upgrade_settings</a:t>
            </a:r>
            <a:endParaRPr lang="en-US" dirty="0" smtClean="0"/>
          </a:p>
          <a:p>
            <a:pPr lvl="1"/>
            <a:r>
              <a:rPr lang="en-US" dirty="0" smtClean="0"/>
              <a:t>Run the test to see how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an image / output is an image</a:t>
            </a:r>
          </a:p>
          <a:p>
            <a:pPr lvl="1"/>
            <a:r>
              <a:rPr lang="en-US" dirty="0" err="1" smtClean="0"/>
              <a:t>cps.ImageNameSubscriber</a:t>
            </a:r>
            <a:r>
              <a:rPr lang="en-US" dirty="0" smtClean="0"/>
              <a:t> – knows about all image providers</a:t>
            </a:r>
          </a:p>
          <a:p>
            <a:pPr lvl="1"/>
            <a:r>
              <a:rPr lang="en-US" dirty="0" err="1" smtClean="0"/>
              <a:t>cps.ImageNameProvider</a:t>
            </a:r>
            <a:r>
              <a:rPr lang="en-US" dirty="0" smtClean="0"/>
              <a:t> – promises that we will provide an image</a:t>
            </a:r>
          </a:p>
          <a:p>
            <a:pPr lvl="1"/>
            <a:r>
              <a:rPr lang="en-US" dirty="0" smtClean="0"/>
              <a:t>Only names, not images</a:t>
            </a:r>
          </a:p>
          <a:p>
            <a:r>
              <a:rPr lang="en-US" dirty="0" err="1" smtClean="0"/>
              <a:t>ImageSet</a:t>
            </a:r>
            <a:endParaRPr lang="en-US" dirty="0" smtClean="0"/>
          </a:p>
          <a:p>
            <a:pPr lvl="1"/>
            <a:r>
              <a:rPr lang="en-US" dirty="0" smtClean="0"/>
              <a:t>Get from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1"/>
            <a:r>
              <a:rPr lang="en-US" dirty="0" err="1" smtClean="0"/>
              <a:t>workspace.image_set.get_image</a:t>
            </a:r>
            <a:r>
              <a:rPr lang="en-US" dirty="0" smtClean="0"/>
              <a:t>(name) -&gt; Image</a:t>
            </a:r>
          </a:p>
          <a:p>
            <a:pPr lvl="1"/>
            <a:r>
              <a:rPr lang="en-US" dirty="0" err="1" smtClean="0"/>
              <a:t>Workspace.image_set.add</a:t>
            </a:r>
            <a:r>
              <a:rPr lang="en-US" dirty="0" smtClean="0"/>
              <a:t>(name, Image)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①</a:t>
            </a:r>
            <a:r>
              <a:rPr lang="en-US" dirty="0" err="1" smtClean="0"/>
              <a:t>image.pixel_data</a:t>
            </a:r>
            <a:r>
              <a:rPr lang="en-US" dirty="0" smtClean="0"/>
              <a:t> is your image data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image.mask</a:t>
            </a:r>
            <a:r>
              <a:rPr lang="en-US" dirty="0" smtClean="0"/>
              <a:t> is the region of interest for the image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image.parent</a:t>
            </a:r>
            <a:r>
              <a:rPr lang="en-US" dirty="0" smtClean="0"/>
              <a:t> is the image it came from if a derived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modules: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example2.py, change the module and class name to Example2a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reate_settings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self.input_image_name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cps.ImageNameSubscriber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self.output_image_name</a:t>
            </a:r>
            <a:r>
              <a:rPr lang="en-US" dirty="0" smtClean="0"/>
              <a:t> = </a:t>
            </a:r>
            <a:r>
              <a:rPr lang="en-US" dirty="0" err="1" smtClean="0"/>
              <a:t>cps.ImageNameProvider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run(self, workspace)</a:t>
            </a:r>
            <a:endParaRPr lang="en-US" dirty="0"/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=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mage = </a:t>
            </a:r>
            <a:r>
              <a:rPr lang="en-US" dirty="0" err="1" smtClean="0"/>
              <a:t>image_set.get_image</a:t>
            </a:r>
            <a:r>
              <a:rPr lang="en-US" dirty="0" smtClean="0"/>
              <a:t>(</a:t>
            </a:r>
            <a:r>
              <a:rPr lang="en-US" dirty="0" err="1" smtClean="0"/>
              <a:t>self.input_image_name.value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pixel_data</a:t>
            </a:r>
            <a:r>
              <a:rPr lang="en-US" dirty="0" smtClean="0"/>
              <a:t> = </a:t>
            </a:r>
            <a:r>
              <a:rPr lang="en-US" dirty="0" err="1" smtClean="0"/>
              <a:t>image.pixel_data</a:t>
            </a:r>
            <a:endParaRPr lang="en-US" dirty="0" smtClean="0"/>
          </a:p>
          <a:p>
            <a:pPr lvl="2"/>
            <a:r>
              <a:rPr lang="en-US" dirty="0" smtClean="0"/>
              <a:t>② do something to your pixel data if you like</a:t>
            </a:r>
            <a:endParaRPr lang="en-US" dirty="0"/>
          </a:p>
          <a:p>
            <a:pPr lvl="2"/>
            <a:r>
              <a:rPr lang="en-US" dirty="0" smtClean="0"/>
              <a:t>output = </a:t>
            </a:r>
            <a:r>
              <a:rPr lang="en-US" dirty="0" err="1" smtClean="0"/>
              <a:t>cpi.Image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, </a:t>
            </a:r>
            <a:r>
              <a:rPr lang="en-US" dirty="0" err="1" smtClean="0"/>
              <a:t>parent_image</a:t>
            </a:r>
            <a:r>
              <a:rPr lang="en-US" dirty="0" smtClean="0"/>
              <a:t>=image)</a:t>
            </a:r>
          </a:p>
          <a:p>
            <a:pPr lvl="2"/>
            <a:r>
              <a:rPr lang="en-US" dirty="0" err="1" smtClean="0"/>
              <a:t>image_set.add</a:t>
            </a:r>
            <a:r>
              <a:rPr lang="en-US" dirty="0" smtClean="0"/>
              <a:t>(</a:t>
            </a:r>
            <a:r>
              <a:rPr lang="en-US" dirty="0" err="1" smtClean="0"/>
              <a:t>self.output_image_name.value</a:t>
            </a:r>
            <a:r>
              <a:rPr lang="en-US" dirty="0" smtClean="0"/>
              <a:t>, output)</a:t>
            </a:r>
            <a:endParaRPr lang="en-US" dirty="0"/>
          </a:p>
          <a:p>
            <a:pPr lvl="1"/>
            <a:r>
              <a:rPr lang="en-US" dirty="0" smtClean="0"/>
              <a:t>② add a display() method to display your images</a:t>
            </a:r>
          </a:p>
          <a:p>
            <a:pPr lvl="1"/>
            <a:r>
              <a:rPr lang="en-US" dirty="0" smtClean="0"/>
              <a:t>Save your file as example2a.py</a:t>
            </a:r>
          </a:p>
          <a:p>
            <a:pPr lvl="1"/>
            <a:r>
              <a:rPr lang="en-US" dirty="0" smtClean="0"/>
              <a:t>Make a pipeline that includes your module</a:t>
            </a:r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types that might be in the image set</a:t>
            </a:r>
          </a:p>
          <a:p>
            <a:pPr lvl="1"/>
            <a:r>
              <a:rPr lang="en-US" dirty="0" smtClean="0"/>
              <a:t>Color: a floating point NxMx3 image</a:t>
            </a:r>
          </a:p>
          <a:p>
            <a:pPr lvl="2"/>
            <a:r>
              <a:rPr lang="en-US" dirty="0" smtClean="0"/>
              <a:t>the third dimension is R=0, G=1, B=2</a:t>
            </a:r>
          </a:p>
          <a:p>
            <a:pPr lvl="2"/>
            <a:r>
              <a:rPr lang="en-US" dirty="0" smtClean="0"/>
              <a:t>Values </a:t>
            </a:r>
            <a:r>
              <a:rPr lang="en-US" i="1" dirty="0" smtClean="0"/>
              <a:t>usually</a:t>
            </a:r>
            <a:r>
              <a:rPr lang="en-US" dirty="0" smtClean="0"/>
              <a:t> between 0 and 1</a:t>
            </a:r>
          </a:p>
          <a:p>
            <a:pPr lvl="1"/>
            <a:r>
              <a:rPr lang="en-US" dirty="0" smtClean="0"/>
              <a:t>Grayscale: an </a:t>
            </a:r>
            <a:r>
              <a:rPr lang="en-US" dirty="0" err="1" smtClean="0"/>
              <a:t>NxM</a:t>
            </a:r>
            <a:r>
              <a:rPr lang="en-US" dirty="0" smtClean="0"/>
              <a:t> image with values usually between 0 &amp; 1</a:t>
            </a:r>
          </a:p>
          <a:p>
            <a:pPr lvl="1"/>
            <a:r>
              <a:rPr lang="en-US" dirty="0" smtClean="0"/>
              <a:t>Binary: an </a:t>
            </a:r>
            <a:r>
              <a:rPr lang="en-US" dirty="0" err="1" smtClean="0"/>
              <a:t>NxM</a:t>
            </a:r>
            <a:r>
              <a:rPr lang="en-US" dirty="0" smtClean="0"/>
              <a:t> image with values of True or False</a:t>
            </a:r>
          </a:p>
          <a:p>
            <a:pPr lvl="1"/>
            <a:r>
              <a:rPr lang="en-US" dirty="0" smtClean="0"/>
              <a:t>Illumination function: an </a:t>
            </a:r>
            <a:r>
              <a:rPr lang="en-US" dirty="0" err="1" smtClean="0"/>
              <a:t>NxM</a:t>
            </a:r>
            <a:r>
              <a:rPr lang="en-US" dirty="0" smtClean="0"/>
              <a:t> image with values &gt;= 1</a:t>
            </a:r>
          </a:p>
          <a:p>
            <a:r>
              <a:rPr lang="en-US" dirty="0" smtClean="0"/>
              <a:t>If your module needs a certain kind, CP will try and make it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must_be_grayscale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must_be_color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must_be_binary</a:t>
            </a:r>
            <a:r>
              <a:rPr lang="en-US" dirty="0" smtClean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3513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Processing: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Image.mask</a:t>
            </a:r>
            <a:r>
              <a:rPr lang="en-US" dirty="0" smtClean="0"/>
              <a:t> is CellProfiler’s region of interest</a:t>
            </a:r>
          </a:p>
          <a:p>
            <a:pPr lvl="1"/>
            <a:r>
              <a:rPr lang="en-US" dirty="0" smtClean="0"/>
              <a:t>Only use the data for which </a:t>
            </a:r>
            <a:r>
              <a:rPr lang="en-US" dirty="0" err="1" smtClean="0"/>
              <a:t>Image.mask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Convention for image processing, leave masked data as-is</a:t>
            </a:r>
          </a:p>
          <a:p>
            <a:pPr lvl="1"/>
            <a:r>
              <a:rPr lang="en-US" dirty="0" smtClean="0"/>
              <a:t>No mask if </a:t>
            </a:r>
            <a:r>
              <a:rPr lang="en-US" dirty="0" err="1" smtClean="0"/>
              <a:t>image.has_mask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By default, mask is inherited from parent image</a:t>
            </a:r>
          </a:p>
          <a:p>
            <a:pPr lvl="1"/>
            <a:r>
              <a:rPr lang="en-US" dirty="0" smtClean="0"/>
              <a:t>But you can set it</a:t>
            </a:r>
          </a:p>
          <a:p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Whole image could be masked out</a:t>
            </a:r>
          </a:p>
          <a:p>
            <a:pPr lvl="1"/>
            <a:r>
              <a:rPr lang="en-US" dirty="0" smtClean="0"/>
              <a:t>You might get a color image and have to apply the mask to all three channels.</a:t>
            </a:r>
          </a:p>
          <a:p>
            <a:r>
              <a:rPr lang="en-US" dirty="0" smtClean="0"/>
              <a:t>Exercise 2b</a:t>
            </a:r>
          </a:p>
          <a:p>
            <a:pPr lvl="1"/>
            <a:r>
              <a:rPr lang="en-US" dirty="0" smtClean="0"/>
              <a:t>Rename Exercise2a -&gt; Exercise2b</a:t>
            </a:r>
          </a:p>
          <a:p>
            <a:pPr lvl="1"/>
            <a:r>
              <a:rPr lang="en-US" dirty="0" smtClean="0"/>
              <a:t>Make it respect the mask including leaving masked data as-is.</a:t>
            </a:r>
          </a:p>
        </p:txBody>
      </p:sp>
    </p:spTree>
    <p:extLst>
      <p:ext uri="{BB962C8B-B14F-4D97-AF65-F5344CB8AC3E}">
        <p14:creationId xmlns:p14="http://schemas.microsoft.com/office/powerpoint/2010/main" val="166471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③Image Processing: Cropping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1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ellprofiler.measurements.Measurements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2-level hierarchy</a:t>
            </a:r>
          </a:p>
          <a:p>
            <a:pPr lvl="2"/>
            <a:r>
              <a:rPr lang="en-US" dirty="0" err="1" smtClean="0"/>
              <a:t>object_name</a:t>
            </a:r>
            <a:r>
              <a:rPr lang="en-US" dirty="0" smtClean="0"/>
              <a:t> = </a:t>
            </a:r>
            <a:r>
              <a:rPr lang="en-US" dirty="0" err="1" smtClean="0"/>
              <a:t>cpmeas.Image</a:t>
            </a:r>
            <a:r>
              <a:rPr lang="en-US" dirty="0" smtClean="0"/>
              <a:t> or object name like “Cell”</a:t>
            </a:r>
          </a:p>
          <a:p>
            <a:pPr lvl="2"/>
            <a:r>
              <a:rPr lang="en-US" dirty="0" err="1" smtClean="0"/>
              <a:t>Feature_name</a:t>
            </a:r>
            <a:r>
              <a:rPr lang="en-US" dirty="0" smtClean="0"/>
              <a:t> = </a:t>
            </a:r>
            <a:r>
              <a:rPr lang="en-US" dirty="0" err="1" smtClean="0"/>
              <a:t>category_ftr_image_scale</a:t>
            </a:r>
            <a:endParaRPr lang="en-US" dirty="0" smtClean="0"/>
          </a:p>
          <a:p>
            <a:pPr lvl="1"/>
            <a:r>
              <a:rPr lang="en-US" dirty="0" smtClean="0"/>
              <a:t>Release version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err="1" smtClean="0"/>
              <a:t>m.get_measurement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Trunk build</a:t>
            </a:r>
          </a:p>
          <a:p>
            <a:pPr lvl="2"/>
            <a:r>
              <a:rPr lang="en-US" dirty="0" smtClean="0"/>
              <a:t>Value = 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 = value</a:t>
            </a:r>
          </a:p>
        </p:txBody>
      </p:sp>
    </p:spTree>
    <p:extLst>
      <p:ext uri="{BB962C8B-B14F-4D97-AF65-F5344CB8AC3E}">
        <p14:creationId xmlns:p14="http://schemas.microsoft.com/office/powerpoint/2010/main" val="190893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①Declaring measurements: the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ExportToSpreadsheet</a:t>
            </a:r>
            <a:r>
              <a:rPr lang="en-US" dirty="0" smtClean="0"/>
              <a:t> / </a:t>
            </a:r>
            <a:r>
              <a:rPr lang="en-US" dirty="0" err="1" smtClean="0"/>
              <a:t>ExportToDatabase</a:t>
            </a:r>
            <a:endParaRPr lang="en-US" dirty="0" smtClean="0"/>
          </a:p>
          <a:p>
            <a:pPr lvl="1"/>
            <a:r>
              <a:rPr lang="en-US" dirty="0" smtClean="0"/>
              <a:t>Need to know what measurements will be output</a:t>
            </a:r>
          </a:p>
          <a:p>
            <a:pPr lvl="1"/>
            <a:r>
              <a:rPr lang="en-US" dirty="0" smtClean="0"/>
              <a:t>Need to let users pick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et_measurement_columns</a:t>
            </a:r>
            <a:r>
              <a:rPr lang="en-US" dirty="0" smtClean="0"/>
              <a:t>(pipeline)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if you add measurements</a:t>
            </a:r>
          </a:p>
          <a:p>
            <a:pPr lvl="1"/>
            <a:r>
              <a:rPr lang="en-US" dirty="0" smtClean="0"/>
              <a:t>Format is a list of 3-tuples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Object_name</a:t>
            </a:r>
            <a:r>
              <a:rPr lang="en-US" dirty="0" smtClean="0"/>
              <a:t>, feature, </a:t>
            </a:r>
            <a:r>
              <a:rPr lang="en-US" dirty="0" err="1" smtClean="0"/>
              <a:t>column_type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Column types</a:t>
            </a:r>
            <a:endParaRPr lang="en-US" dirty="0"/>
          </a:p>
          <a:p>
            <a:pPr lvl="3"/>
            <a:r>
              <a:rPr lang="en-US" dirty="0" smtClean="0"/>
              <a:t>COLTYPE_VARCHAR = string data</a:t>
            </a:r>
          </a:p>
          <a:p>
            <a:pPr lvl="3"/>
            <a:r>
              <a:rPr lang="en-US" dirty="0" smtClean="0"/>
              <a:t>COLTYPE_INTEGER</a:t>
            </a:r>
          </a:p>
          <a:p>
            <a:pPr lvl="3"/>
            <a:r>
              <a:rPr lang="en-US" dirty="0" smtClean="0"/>
              <a:t>COLTYPE_FLOAT</a:t>
            </a:r>
          </a:p>
          <a:p>
            <a:pPr lvl="3"/>
            <a:r>
              <a:rPr lang="en-US" dirty="0" smtClean="0"/>
              <a:t>COLTYPE_BLOB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return [(“Image”, “</a:t>
            </a:r>
            <a:r>
              <a:rPr lang="en-US" dirty="0" err="1" smtClean="0"/>
              <a:t>AreaShape_Area</a:t>
            </a:r>
            <a:r>
              <a:rPr lang="en-US" dirty="0" smtClean="0"/>
              <a:t>”, COLTYPE_INTEGER)]</a:t>
            </a:r>
          </a:p>
        </p:txBody>
      </p:sp>
    </p:spTree>
    <p:extLst>
      <p:ext uri="{BB962C8B-B14F-4D97-AF65-F5344CB8AC3E}">
        <p14:creationId xmlns:p14="http://schemas.microsoft.com/office/powerpoint/2010/main" val="35766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format – simple -&gt; advanced + tests</a:t>
            </a:r>
          </a:p>
          <a:p>
            <a:r>
              <a:rPr lang="en-US" dirty="0" smtClean="0"/>
              <a:t>Example1 – module settings</a:t>
            </a:r>
          </a:p>
          <a:p>
            <a:pPr lvl="1"/>
            <a:r>
              <a:rPr lang="en-US" dirty="0" smtClean="0"/>
              <a:t>Setting types, help, conditional settings, setting groups</a:t>
            </a:r>
          </a:p>
          <a:p>
            <a:r>
              <a:rPr lang="en-US" dirty="0" smtClean="0"/>
              <a:t>Example2 – image processing</a:t>
            </a:r>
          </a:p>
          <a:p>
            <a:pPr lvl="1"/>
            <a:r>
              <a:rPr lang="en-US" dirty="0" smtClean="0"/>
              <a:t>Image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intro, masks</a:t>
            </a:r>
          </a:p>
          <a:p>
            <a:r>
              <a:rPr lang="en-US" dirty="0" smtClean="0"/>
              <a:t>Example3 – intro to measurements</a:t>
            </a:r>
          </a:p>
          <a:p>
            <a:pPr lvl="1"/>
            <a:r>
              <a:rPr lang="en-US" dirty="0" smtClean="0"/>
              <a:t>Measurement I/O, being nice, measurement settings</a:t>
            </a:r>
          </a:p>
          <a:p>
            <a:r>
              <a:rPr lang="en-US" dirty="0" smtClean="0"/>
              <a:t>Example4 – object processing</a:t>
            </a:r>
          </a:p>
          <a:p>
            <a:pPr lvl="1"/>
            <a:r>
              <a:rPr lang="en-US" dirty="0" smtClean="0"/>
              <a:t>Object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operations on objects, overlapping objects</a:t>
            </a:r>
          </a:p>
          <a:p>
            <a:r>
              <a:rPr lang="en-US" dirty="0" smtClean="0"/>
              <a:t>Example5 – object measurements</a:t>
            </a:r>
          </a:p>
          <a:p>
            <a:r>
              <a:rPr lang="en-US" dirty="0" smtClean="0"/>
              <a:t>Example6 – Analysis lifecycle</a:t>
            </a:r>
          </a:p>
          <a:p>
            <a:pPr lvl="1"/>
            <a:r>
              <a:rPr lang="en-US" dirty="0" smtClean="0"/>
              <a:t>Prepare / post run/group, image sets,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①Measurements: Exercise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exercise3.py to exercise3a.py</a:t>
            </a:r>
          </a:p>
          <a:p>
            <a:pPr lvl="1"/>
            <a:r>
              <a:rPr lang="en-US" dirty="0" smtClean="0"/>
              <a:t>The run() method has boilerplate to get an image</a:t>
            </a:r>
          </a:p>
          <a:p>
            <a:pPr lvl="1"/>
            <a:r>
              <a:rPr lang="en-US" dirty="0" smtClean="0"/>
              <a:t>Find the variance of the image using </a:t>
            </a:r>
            <a:r>
              <a:rPr lang="en-US" dirty="0" err="1" smtClean="0"/>
              <a:t>np.var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get_feature_name</a:t>
            </a:r>
            <a:r>
              <a:rPr lang="en-US" dirty="0" smtClean="0"/>
              <a:t>() method to get the name of your measurement’s feature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cpmeas.IMAGE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 to add your calculated value as an image measurement.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for your module</a:t>
            </a:r>
          </a:p>
        </p:txBody>
      </p:sp>
    </p:spTree>
    <p:extLst>
      <p:ext uri="{BB962C8B-B14F-4D97-AF65-F5344CB8AC3E}">
        <p14:creationId xmlns:p14="http://schemas.microsoft.com/office/powerpoint/2010/main" val="184228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②Measurements: Being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87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Measurement setting lets the user pick a measurement</a:t>
            </a:r>
          </a:p>
          <a:p>
            <a:pPr lvl="1"/>
            <a:r>
              <a:rPr lang="en-US" dirty="0" smtClean="0"/>
              <a:t>It’s hierarchical = category / feature / image / scale</a:t>
            </a:r>
          </a:p>
          <a:p>
            <a:r>
              <a:rPr lang="en-US" dirty="0" smtClean="0"/>
              <a:t>A nice module lets CellProfiler know the hierarchy using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get_measurements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, category)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et_measurement_images</a:t>
            </a:r>
            <a:r>
              <a:rPr lang="en-US" dirty="0" smtClean="0"/>
              <a:t> / objects()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et_measurement_scales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Exercise3b</a:t>
            </a:r>
          </a:p>
          <a:p>
            <a:pPr lvl="1"/>
            <a:r>
              <a:rPr lang="en-US" dirty="0" smtClean="0"/>
              <a:t>Rename example3a -&gt; example3b</a:t>
            </a:r>
          </a:p>
          <a:p>
            <a:pPr lvl="1"/>
            <a:r>
              <a:rPr lang="en-US" dirty="0" smtClean="0"/>
              <a:t>Read the documentation in </a:t>
            </a:r>
            <a:r>
              <a:rPr lang="en-US" dirty="0" err="1" smtClean="0"/>
              <a:t>cellprofiler.cpmodule</a:t>
            </a:r>
            <a:r>
              <a:rPr lang="en-US" dirty="0" smtClean="0"/>
              <a:t> for above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get_categories</a:t>
            </a:r>
            <a:r>
              <a:rPr lang="en-US" dirty="0" smtClean="0"/>
              <a:t>, </a:t>
            </a:r>
            <a:r>
              <a:rPr lang="en-US" dirty="0" err="1" smtClean="0"/>
              <a:t>get_measurements</a:t>
            </a:r>
            <a:r>
              <a:rPr lang="en-US" dirty="0" smtClean="0"/>
              <a:t>, </a:t>
            </a:r>
            <a:r>
              <a:rPr lang="en-US" dirty="0" err="1" smtClean="0"/>
              <a:t>get_measurement_images</a:t>
            </a:r>
            <a:endParaRPr lang="en-US" dirty="0" smtClean="0"/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5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“objects” = multiple regions of an image</a:t>
            </a:r>
          </a:p>
          <a:p>
            <a:pPr lvl="1"/>
            <a:r>
              <a:rPr lang="en-US" dirty="0" err="1" smtClean="0"/>
              <a:t>ObjectSet</a:t>
            </a:r>
            <a:r>
              <a:rPr lang="en-US" dirty="0"/>
              <a:t> </a:t>
            </a:r>
            <a:r>
              <a:rPr lang="en-US" dirty="0" smtClean="0"/>
              <a:t>- an image set’s objects, organized by name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bject_set.get_objects</a:t>
            </a:r>
            <a:r>
              <a:rPr lang="en-US" dirty="0" smtClean="0"/>
              <a:t>(name) to get them</a:t>
            </a:r>
          </a:p>
          <a:p>
            <a:pPr lvl="2"/>
            <a:r>
              <a:rPr lang="en-US" dirty="0" err="1" smtClean="0"/>
              <a:t>object_set.add_objects</a:t>
            </a:r>
            <a:r>
              <a:rPr lang="en-US" dirty="0" smtClean="0"/>
              <a:t>(objects, name) to add new ones</a:t>
            </a:r>
          </a:p>
          <a:p>
            <a:pPr lvl="1"/>
            <a:r>
              <a:rPr lang="en-US" dirty="0" smtClean="0"/>
              <a:t>Objects – where the data is stored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the labels matrix</a:t>
            </a:r>
          </a:p>
          <a:p>
            <a:r>
              <a:rPr lang="en-US" dirty="0" smtClean="0"/>
              <a:t>Labels matrix</a:t>
            </a:r>
          </a:p>
          <a:p>
            <a:pPr lvl="1"/>
            <a:r>
              <a:rPr lang="en-US" dirty="0" err="1" smtClean="0"/>
              <a:t>NxM</a:t>
            </a:r>
            <a:r>
              <a:rPr lang="en-US" dirty="0" smtClean="0"/>
              <a:t> integer array</a:t>
            </a:r>
          </a:p>
          <a:p>
            <a:pPr lvl="1"/>
            <a:r>
              <a:rPr lang="en-US" dirty="0" smtClean="0"/>
              <a:t>Value = 0 -&gt; background</a:t>
            </a:r>
          </a:p>
          <a:p>
            <a:pPr lvl="1"/>
            <a:r>
              <a:rPr lang="en-US" dirty="0" smtClean="0"/>
              <a:t>Similarly-valued pixels belong to same object</a:t>
            </a:r>
          </a:p>
          <a:p>
            <a:r>
              <a:rPr lang="en-US" dirty="0" smtClean="0"/>
              <a:t>Object settings</a:t>
            </a:r>
          </a:p>
          <a:p>
            <a:pPr lvl="1"/>
            <a:r>
              <a:rPr lang="en-US" dirty="0" err="1" smtClean="0"/>
              <a:t>cps.ObjectNameSubscriber</a:t>
            </a:r>
            <a:r>
              <a:rPr lang="en-US" dirty="0" smtClean="0"/>
              <a:t> to get an object name</a:t>
            </a:r>
          </a:p>
          <a:p>
            <a:pPr lvl="1"/>
            <a:r>
              <a:rPr lang="en-US" dirty="0" err="1" smtClean="0"/>
              <a:t>Cps.ObjectNameProvider</a:t>
            </a:r>
            <a:r>
              <a:rPr lang="en-US" dirty="0" smtClean="0"/>
              <a:t> to name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processing: Exercise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example4.py to example4a.py and change module name</a:t>
            </a:r>
          </a:p>
          <a:p>
            <a:r>
              <a:rPr lang="en-US" dirty="0" smtClean="0"/>
              <a:t>In the run method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object_set.get_objects</a:t>
            </a:r>
            <a:r>
              <a:rPr lang="en-US" dirty="0" smtClean="0"/>
              <a:t>(</a:t>
            </a:r>
            <a:r>
              <a:rPr lang="en-US" dirty="0" err="1" smtClean="0"/>
              <a:t>self.input_objects_name.value</a:t>
            </a:r>
            <a:r>
              <a:rPr lang="en-US" dirty="0" smtClean="0"/>
              <a:t>) to get the input objects.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skeletonize_labels</a:t>
            </a:r>
            <a:r>
              <a:rPr lang="en-US" dirty="0" smtClean="0"/>
              <a:t>(</a:t>
            </a:r>
            <a:r>
              <a:rPr lang="en-US" dirty="0" err="1" smtClean="0"/>
              <a:t>objects.segmented</a:t>
            </a:r>
            <a:r>
              <a:rPr lang="en-US" dirty="0" smtClean="0"/>
              <a:t>) to get the labeled skeletons of the input objects</a:t>
            </a:r>
          </a:p>
          <a:p>
            <a:pPr lvl="1"/>
            <a:r>
              <a:rPr lang="en-US" dirty="0" smtClean="0"/>
              <a:t>Make a new Objects instance: </a:t>
            </a:r>
            <a:r>
              <a:rPr lang="en-US" dirty="0" err="1" smtClean="0"/>
              <a:t>output_objects</a:t>
            </a:r>
            <a:r>
              <a:rPr lang="en-US" dirty="0" smtClean="0"/>
              <a:t>=</a:t>
            </a:r>
            <a:r>
              <a:rPr lang="en-US" dirty="0" err="1" smtClean="0"/>
              <a:t>cpo.Objects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Set the labels matrix: </a:t>
            </a:r>
            <a:r>
              <a:rPr lang="en-US" dirty="0" err="1" smtClean="0"/>
              <a:t>output_objects.segmented</a:t>
            </a:r>
            <a:r>
              <a:rPr lang="en-US" dirty="0" smtClean="0"/>
              <a:t> = labels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object_set.add_objects</a:t>
            </a:r>
            <a:r>
              <a:rPr lang="en-US" dirty="0" smtClean="0"/>
              <a:t>(</a:t>
            </a:r>
            <a:r>
              <a:rPr lang="en-US" dirty="0" err="1" smtClean="0"/>
              <a:t>output_objects</a:t>
            </a:r>
            <a:r>
              <a:rPr lang="en-US" dirty="0" smtClean="0"/>
              <a:t>, </a:t>
            </a:r>
            <a:r>
              <a:rPr lang="en-US" dirty="0" err="1" smtClean="0"/>
              <a:t>self.output_objects_name.value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it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0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adding expected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CellProfiler users expect all objects to have locations &amp; count</a:t>
            </a:r>
          </a:p>
          <a:p>
            <a:pPr lvl="1"/>
            <a:r>
              <a:rPr lang="en-US" dirty="0" smtClean="0"/>
              <a:t>Helper routines in </a:t>
            </a:r>
            <a:r>
              <a:rPr lang="en-US" dirty="0" err="1" smtClean="0"/>
              <a:t>cellprofiler.modules.identify</a:t>
            </a:r>
            <a:endParaRPr lang="en-US" dirty="0" smtClean="0"/>
          </a:p>
          <a:p>
            <a:pPr lvl="1"/>
            <a:r>
              <a:rPr lang="en-US" dirty="0" err="1" smtClean="0"/>
              <a:t>add_object_location_measurements</a:t>
            </a:r>
            <a:r>
              <a:rPr lang="en-US" dirty="0" smtClean="0"/>
              <a:t> -&gt; </a:t>
            </a:r>
            <a:r>
              <a:rPr lang="en-US" dirty="0" err="1" smtClean="0"/>
              <a:t>Location_Center_XY</a:t>
            </a:r>
            <a:endParaRPr lang="en-US" dirty="0" smtClean="0"/>
          </a:p>
          <a:p>
            <a:pPr lvl="1"/>
            <a:r>
              <a:rPr lang="en-US" dirty="0" err="1" smtClean="0"/>
              <a:t>add_object_count_measurements</a:t>
            </a:r>
            <a:r>
              <a:rPr lang="en-US" dirty="0" smtClean="0"/>
              <a:t> -&gt; Count_&lt;object name&gt;</a:t>
            </a:r>
          </a:p>
          <a:p>
            <a:pPr lvl="1"/>
            <a:r>
              <a:rPr lang="en-US" dirty="0" err="1" smtClean="0"/>
              <a:t>get_object_measurement_columns</a:t>
            </a:r>
            <a:r>
              <a:rPr lang="en-US" dirty="0" smtClean="0"/>
              <a:t> -&gt;the list of measurement columns for </a:t>
            </a:r>
            <a:r>
              <a:rPr lang="en-US" dirty="0" err="1" smtClean="0"/>
              <a:t>get_measurement_columns</a:t>
            </a:r>
            <a:endParaRPr lang="en-US" dirty="0" smtClean="0"/>
          </a:p>
          <a:p>
            <a:r>
              <a:rPr lang="en-US" dirty="0" smtClean="0"/>
              <a:t>Exercise 4b</a:t>
            </a:r>
          </a:p>
          <a:p>
            <a:pPr lvl="1"/>
            <a:r>
              <a:rPr lang="en-US" dirty="0" smtClean="0"/>
              <a:t>Copy example4a.py to example4b.py and rename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object_location_measurements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object_count_measurements</a:t>
            </a:r>
            <a:r>
              <a:rPr lang="en-US" dirty="0" smtClean="0"/>
              <a:t> to run()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③Implement </a:t>
            </a:r>
            <a:r>
              <a:rPr lang="en-US" dirty="0" err="1" smtClean="0"/>
              <a:t>get_categories</a:t>
            </a:r>
            <a:r>
              <a:rPr lang="en-US" dirty="0" smtClean="0"/>
              <a:t> / </a:t>
            </a:r>
            <a:r>
              <a:rPr lang="en-US" dirty="0" err="1" smtClean="0"/>
              <a:t>get_measurements</a:t>
            </a:r>
            <a:endParaRPr lang="en-US" dirty="0" smtClean="0"/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0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recording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objects touching border and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cropping and parent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2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</a:t>
            </a:r>
            <a:r>
              <a:rPr lang="en-US" dirty="0" err="1" smtClean="0"/>
              <a:t>ijv</a:t>
            </a:r>
            <a:r>
              <a:rPr lang="en-US" dirty="0" smtClean="0"/>
              <a:t> and overlapping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measurements are similar to image measurements</a:t>
            </a:r>
          </a:p>
          <a:p>
            <a:pPr lvl="1"/>
            <a:r>
              <a:rPr lang="en-US" dirty="0" smtClean="0"/>
              <a:t>Object measurement is 1d array of values per object</a:t>
            </a:r>
          </a:p>
          <a:p>
            <a:r>
              <a:rPr lang="en-US" dirty="0" smtClean="0"/>
              <a:t>Three ways of accessing objects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a single 2d labels matrix</a:t>
            </a:r>
          </a:p>
          <a:p>
            <a:pPr lvl="2"/>
            <a:r>
              <a:rPr lang="en-US" dirty="0" smtClean="0"/>
              <a:t>Module will raise an exception if overlapping objects</a:t>
            </a:r>
          </a:p>
          <a:p>
            <a:pPr lvl="1"/>
            <a:r>
              <a:rPr lang="en-US" dirty="0" err="1" smtClean="0"/>
              <a:t>Objects.get_labels</a:t>
            </a:r>
            <a:r>
              <a:rPr lang="en-US" dirty="0" smtClean="0"/>
              <a:t>() – returns a list of (label, indices)</a:t>
            </a:r>
          </a:p>
          <a:p>
            <a:pPr lvl="2"/>
            <a:r>
              <a:rPr lang="en-US" dirty="0" smtClean="0"/>
              <a:t>You can loop over each of the labels in turn</a:t>
            </a:r>
          </a:p>
          <a:p>
            <a:pPr lvl="1"/>
            <a:r>
              <a:rPr lang="en-US" dirty="0" err="1" smtClean="0"/>
              <a:t>Objects.ijv</a:t>
            </a:r>
            <a:r>
              <a:rPr lang="en-US" dirty="0" smtClean="0"/>
              <a:t> – returns an Nx3 array of </a:t>
            </a:r>
            <a:r>
              <a:rPr lang="en-US" dirty="0" err="1" smtClean="0"/>
              <a:t>i</a:t>
            </a:r>
            <a:r>
              <a:rPr lang="en-US" dirty="0" smtClean="0"/>
              <a:t>, j coordinates + label</a:t>
            </a:r>
          </a:p>
          <a:p>
            <a:pPr lvl="2"/>
            <a:r>
              <a:rPr lang="en-US" dirty="0" smtClean="0"/>
              <a:t>Very efficient for a binning strategy</a:t>
            </a:r>
          </a:p>
          <a:p>
            <a:r>
              <a:rPr lang="en-US" dirty="0" smtClean="0"/>
              <a:t>Always make sure your stuff works if there are 0 objects</a:t>
            </a:r>
          </a:p>
          <a:p>
            <a:r>
              <a:rPr lang="en-US" dirty="0" smtClean="0"/>
              <a:t>A comprehensive example: </a:t>
            </a:r>
            <a:r>
              <a:rPr lang="en-US" dirty="0" err="1" smtClean="0"/>
              <a:t>cellprofiler.modules.plugins.measurementtemplate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from basic to advanced</a:t>
            </a:r>
          </a:p>
          <a:p>
            <a:pPr lvl="1"/>
            <a:r>
              <a:rPr lang="en-US" dirty="0" smtClean="0"/>
              <a:t>① A basic lesson which is crucial to coding any module</a:t>
            </a:r>
          </a:p>
          <a:p>
            <a:pPr lvl="1"/>
            <a:r>
              <a:rPr lang="en-US" dirty="0" smtClean="0"/>
              <a:t>② A lesson that makes things “nice” = better 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interop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③ Pedantic and advanced, undertake only if you have time</a:t>
            </a:r>
          </a:p>
          <a:p>
            <a:r>
              <a:rPr lang="en-US" dirty="0" smtClean="0"/>
              <a:t>Set your plugins directory to the “tutorial” directory</a:t>
            </a:r>
          </a:p>
          <a:p>
            <a:r>
              <a:rPr lang="en-US" dirty="0" smtClean="0"/>
              <a:t>Complete the lesson</a:t>
            </a:r>
          </a:p>
          <a:p>
            <a:r>
              <a:rPr lang="en-US" dirty="0" smtClean="0"/>
              <a:t>Check it by running the unit test</a:t>
            </a:r>
            <a:br>
              <a:rPr lang="en-US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nose.core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--exe –v --with-kill-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tutorial.tests.test_example1</a:t>
            </a:r>
          </a:p>
          <a:p>
            <a:r>
              <a:rPr lang="en-US" dirty="0"/>
              <a:t>Try it in </a:t>
            </a:r>
            <a:r>
              <a:rPr lang="en-US" dirty="0" smtClean="0"/>
              <a:t>CellProfiler</a:t>
            </a:r>
          </a:p>
          <a:p>
            <a:r>
              <a:rPr lang="en-US" dirty="0" smtClean="0"/>
              <a:t>See if you can test example # 1 as above. If so, ①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Measurements: Example5a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447278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cipy.ndimage</a:t>
            </a:r>
            <a:r>
              <a:rPr lang="en-US" dirty="0" smtClean="0"/>
              <a:t>: a </a:t>
            </a:r>
            <a:r>
              <a:rPr lang="en-US" dirty="0" err="1" smtClean="0"/>
              <a:t>scipy</a:t>
            </a:r>
            <a:r>
              <a:rPr lang="en-US" dirty="0" smtClean="0"/>
              <a:t> package for processing objects</a:t>
            </a:r>
          </a:p>
          <a:p>
            <a:pPr lvl="1"/>
            <a:r>
              <a:rPr lang="en-US" dirty="0" err="1" smtClean="0"/>
              <a:t>distance_transform_edt</a:t>
            </a:r>
            <a:r>
              <a:rPr lang="en-US" dirty="0" smtClean="0"/>
              <a:t> – find distance to background</a:t>
            </a:r>
          </a:p>
          <a:p>
            <a:pPr lvl="1"/>
            <a:r>
              <a:rPr lang="en-US" dirty="0" smtClean="0"/>
              <a:t>mean – find the average value per object </a:t>
            </a:r>
          </a:p>
          <a:p>
            <a:r>
              <a:rPr lang="en-US" dirty="0" smtClean="0"/>
              <a:t>Copy example 5 to example5a</a:t>
            </a:r>
          </a:p>
          <a:p>
            <a:pPr lvl="1"/>
            <a:r>
              <a:rPr lang="en-US" dirty="0" smtClean="0"/>
              <a:t>in the run() method</a:t>
            </a:r>
          </a:p>
          <a:p>
            <a:pPr lvl="2"/>
            <a:r>
              <a:rPr lang="en-US" dirty="0" smtClean="0"/>
              <a:t>Find all the labeled pixels: labels != 0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distance_transform_edt</a:t>
            </a:r>
            <a:r>
              <a:rPr lang="en-US" dirty="0" smtClean="0"/>
              <a:t> of the labeled pixels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alues = </a:t>
            </a:r>
            <a:r>
              <a:rPr lang="en-US" dirty="0" err="1" smtClean="0"/>
              <a:t>scipy.ndimage.mean</a:t>
            </a:r>
            <a:r>
              <a:rPr lang="en-US" dirty="0" smtClean="0"/>
              <a:t>(d, labels, indices)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easurements.add_measurement</a:t>
            </a:r>
            <a:r>
              <a:rPr lang="en-US" dirty="0" smtClean="0"/>
              <a:t>(</a:t>
            </a:r>
            <a:r>
              <a:rPr lang="en-US" dirty="0" err="1" smtClean="0"/>
              <a:t>objects_name</a:t>
            </a:r>
            <a:r>
              <a:rPr lang="en-US" dirty="0" smtClean="0"/>
              <a:t>, M_MEAN_DISTANCE, values)</a:t>
            </a:r>
          </a:p>
          <a:p>
            <a:pPr lvl="1"/>
            <a:r>
              <a:rPr lang="en-US" dirty="0" smtClean="0"/>
              <a:t>② for implementing </a:t>
            </a:r>
            <a:r>
              <a:rPr lang="en-US" dirty="0" err="1" smtClean="0"/>
              <a:t>get_measurement_columns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③ if you can make it work for overlapping objects</a:t>
            </a:r>
          </a:p>
          <a:p>
            <a:pPr lvl="1"/>
            <a:r>
              <a:rPr lang="en-US" dirty="0" smtClean="0"/>
              <a:t>③ if you can make it work for touching objects</a:t>
            </a:r>
          </a:p>
          <a:p>
            <a:pPr lvl="1"/>
            <a:r>
              <a:rPr lang="en-US" dirty="0" smtClean="0"/>
              <a:t>Run tests. Run it in CP?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prepare/post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Groups: aggregate over image sets</a:t>
            </a:r>
          </a:p>
          <a:p>
            <a:pPr lvl="1"/>
            <a:r>
              <a:rPr lang="en-US" dirty="0" err="1" smtClean="0"/>
              <a:t>prepare_group</a:t>
            </a:r>
            <a:r>
              <a:rPr lang="en-US" dirty="0" smtClean="0"/>
              <a:t> – initialize for aggregation</a:t>
            </a:r>
          </a:p>
          <a:p>
            <a:pPr lvl="1"/>
            <a:r>
              <a:rPr lang="en-US" dirty="0" smtClean="0"/>
              <a:t>Run – accumulate per cycle</a:t>
            </a:r>
          </a:p>
          <a:p>
            <a:pPr lvl="1"/>
            <a:r>
              <a:rPr lang="en-US" dirty="0" smtClean="0"/>
              <a:t>Finalize the aggregation in run() on the last cycle or in </a:t>
            </a:r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err="1" smtClean="0"/>
              <a:t>GroupNumber</a:t>
            </a:r>
            <a:r>
              <a:rPr lang="en-US" dirty="0" smtClean="0"/>
              <a:t> image meas. same for all cycles in group</a:t>
            </a:r>
          </a:p>
          <a:p>
            <a:pPr lvl="1"/>
            <a:r>
              <a:rPr lang="en-US" dirty="0" err="1" smtClean="0"/>
              <a:t>GroupIndex</a:t>
            </a:r>
            <a:r>
              <a:rPr lang="en-US" dirty="0" smtClean="0"/>
              <a:t> image meas. = 1 -&gt; # cycles in group</a:t>
            </a:r>
          </a:p>
          <a:p>
            <a:pPr lvl="1"/>
            <a:r>
              <a:rPr lang="en-US" dirty="0" smtClean="0"/>
              <a:t>Use the module’s dictionary to store state</a:t>
            </a:r>
          </a:p>
          <a:p>
            <a:pPr lvl="1"/>
            <a:r>
              <a:rPr lang="en-US" dirty="0" smtClean="0"/>
              <a:t>Groups</a:t>
            </a:r>
          </a:p>
          <a:p>
            <a:r>
              <a:rPr lang="en-US" dirty="0" smtClean="0"/>
              <a:t>Uses of groups</a:t>
            </a:r>
          </a:p>
          <a:p>
            <a:pPr lvl="1"/>
            <a:r>
              <a:rPr lang="en-US" dirty="0" smtClean="0"/>
              <a:t>Producing an aggregate image (z-</a:t>
            </a:r>
            <a:r>
              <a:rPr lang="en-US" dirty="0" err="1" smtClean="0"/>
              <a:t>projecction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Treating groups as mini-analyses (e.g. 1 </a:t>
            </a:r>
            <a:r>
              <a:rPr lang="en-US" dirty="0" err="1" smtClean="0"/>
              <a:t>csv</a:t>
            </a:r>
            <a:r>
              <a:rPr lang="en-US" dirty="0" smtClean="0"/>
              <a:t> per group)</a:t>
            </a:r>
          </a:p>
          <a:p>
            <a:pPr lvl="1"/>
            <a:r>
              <a:rPr lang="en-US" dirty="0" smtClean="0"/>
              <a:t>Performing an aggregate analysis at end (e.g. </a:t>
            </a:r>
            <a:r>
              <a:rPr lang="en-US" dirty="0" err="1" smtClean="0"/>
              <a:t>TrackObjects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think about doing this outside of CellProfiler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group runs before any of the group’s cycles</a:t>
            </a:r>
          </a:p>
          <a:p>
            <a:pPr lvl="1"/>
            <a:r>
              <a:rPr lang="en-US" dirty="0" smtClean="0"/>
              <a:t>In current code base = always</a:t>
            </a:r>
          </a:p>
          <a:p>
            <a:pPr lvl="1"/>
            <a:r>
              <a:rPr lang="en-US" dirty="0" smtClean="0"/>
              <a:t>In multiprocessing, if a module is an aggregation module</a:t>
            </a:r>
          </a:p>
          <a:p>
            <a:pPr lvl="2"/>
            <a:r>
              <a:rPr lang="en-US" dirty="0" err="1" smtClean="0"/>
              <a:t>CPModule.is_aggregation_module</a:t>
            </a:r>
            <a:r>
              <a:rPr lang="en-US" dirty="0" smtClean="0"/>
              <a:t> returns True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repare_group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orkspace</a:t>
            </a:r>
          </a:p>
          <a:p>
            <a:pPr lvl="2"/>
            <a:r>
              <a:rPr lang="en-US" dirty="0" smtClean="0"/>
              <a:t>Only measurements and pipeline are valid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rouping – the metadata tags used for grouping (legacy)</a:t>
            </a:r>
          </a:p>
          <a:p>
            <a:pPr lvl="1"/>
            <a:r>
              <a:rPr lang="en-US" dirty="0" err="1" smtClean="0"/>
              <a:t>image_numbers</a:t>
            </a:r>
            <a:r>
              <a:rPr lang="en-US" dirty="0" smtClean="0"/>
              <a:t> – the image numbers for the cycles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4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post_group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after all cycles have completed</a:t>
            </a:r>
          </a:p>
          <a:p>
            <a:pPr lvl="1"/>
            <a:r>
              <a:rPr lang="en-US" dirty="0" smtClean="0"/>
              <a:t>In multiprocessing, runs on worker.</a:t>
            </a:r>
          </a:p>
          <a:p>
            <a:r>
              <a:rPr lang="en-US" dirty="0" err="1" smtClean="0"/>
              <a:t>post_group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 smtClean="0"/>
              <a:t>Workspace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/ </a:t>
            </a:r>
            <a:r>
              <a:rPr lang="en-US" dirty="0" err="1" smtClean="0"/>
              <a:t>object_set</a:t>
            </a:r>
            <a:r>
              <a:rPr lang="en-US" dirty="0" smtClean="0"/>
              <a:t> / measurements all valid</a:t>
            </a:r>
            <a:endParaRPr lang="en-US" dirty="0"/>
          </a:p>
          <a:p>
            <a:pPr lvl="1"/>
            <a:r>
              <a:rPr lang="en-US" dirty="0" smtClean="0"/>
              <a:t>Grouping – grouping metadata keys for grouping</a:t>
            </a:r>
          </a:p>
          <a:p>
            <a:pPr lvl="2"/>
            <a:r>
              <a:rPr lang="en-US" dirty="0" smtClean="0"/>
              <a:t>Legacy – you can get them from </a:t>
            </a:r>
            <a:r>
              <a:rPr lang="en-US" dirty="0" err="1" smtClean="0"/>
              <a:t>measurements.get_grouping_keys</a:t>
            </a:r>
            <a:r>
              <a:rPr lang="en-US" dirty="0" smtClean="0"/>
              <a:t>() now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ExportToDatabase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written measurements</a:t>
            </a:r>
          </a:p>
          <a:p>
            <a:pPr lvl="1"/>
            <a:r>
              <a:rPr lang="en-US" dirty="0" smtClean="0"/>
              <a:t>Runs before </a:t>
            </a:r>
            <a:r>
              <a:rPr lang="en-US" dirty="0" err="1" smtClean="0"/>
              <a:t>SaveImages</a:t>
            </a:r>
            <a:r>
              <a:rPr lang="en-US" dirty="0" smtClean="0"/>
              <a:t> writes per-group images</a:t>
            </a:r>
          </a:p>
        </p:txBody>
      </p:sp>
    </p:spTree>
    <p:extLst>
      <p:ext uri="{BB962C8B-B14F-4D97-AF65-F5344CB8AC3E}">
        <p14:creationId xmlns:p14="http://schemas.microsoft.com/office/powerpoint/2010/main" val="392440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group exercise6a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763963"/>
          </a:xfrm>
        </p:spPr>
        <p:txBody>
          <a:bodyPr/>
          <a:lstStyle/>
          <a:p>
            <a:r>
              <a:rPr lang="en-US" dirty="0" smtClean="0"/>
              <a:t>A median projection module</a:t>
            </a:r>
          </a:p>
          <a:p>
            <a:r>
              <a:rPr lang="en-US" dirty="0" smtClean="0"/>
              <a:t>Copy exercise6.py to exercise6a.py</a:t>
            </a:r>
          </a:p>
          <a:p>
            <a:pPr lvl="1"/>
            <a:r>
              <a:rPr lang="en-US" dirty="0" smtClean="0"/>
              <a:t>Look at functions e6_state_init, append, median</a:t>
            </a:r>
          </a:p>
          <a:p>
            <a:r>
              <a:rPr lang="en-US" dirty="0" smtClean="0"/>
              <a:t>Call e6_state_init inside </a:t>
            </a:r>
            <a:r>
              <a:rPr lang="en-US" dirty="0" err="1" smtClean="0"/>
              <a:t>prepare_group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Initializes module dictionary for group</a:t>
            </a:r>
          </a:p>
          <a:p>
            <a:r>
              <a:rPr lang="en-US" dirty="0" smtClean="0"/>
              <a:t>Call e6_state_append inside run()</a:t>
            </a:r>
          </a:p>
          <a:p>
            <a:pPr lvl="1"/>
            <a:r>
              <a:rPr lang="en-US" dirty="0" smtClean="0"/>
              <a:t>Saves an image plane to the z-stack</a:t>
            </a:r>
          </a:p>
          <a:p>
            <a:r>
              <a:rPr lang="en-US" dirty="0" smtClean="0"/>
              <a:t>Call e6_state_median inside run() on last cycle</a:t>
            </a:r>
          </a:p>
          <a:p>
            <a:pPr lvl="1"/>
            <a:r>
              <a:rPr lang="en-US" dirty="0" smtClean="0"/>
              <a:t>Calculates the median projection</a:t>
            </a:r>
          </a:p>
          <a:p>
            <a:r>
              <a:rPr lang="en-US" dirty="0" smtClean="0"/>
              <a:t>Save the output image</a:t>
            </a:r>
          </a:p>
          <a:p>
            <a:r>
              <a:rPr lang="en-US" dirty="0" smtClean="0"/>
              <a:t>Test it, try it on SBS data 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8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 err="1" smtClean="0"/>
              <a:t>prepare_run</a:t>
            </a:r>
            <a:r>
              <a:rPr lang="en-US" dirty="0" smtClean="0"/>
              <a:t> called?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CreateBatchFiles</a:t>
            </a:r>
            <a:r>
              <a:rPr lang="en-US" dirty="0" smtClean="0"/>
              <a:t> / not when running a batch file</a:t>
            </a:r>
          </a:p>
          <a:p>
            <a:pPr lvl="1"/>
            <a:r>
              <a:rPr lang="en-US" dirty="0" smtClean="0"/>
              <a:t>When going into test mode (unless previously cached)</a:t>
            </a:r>
          </a:p>
          <a:p>
            <a:pPr lvl="1"/>
            <a:r>
              <a:rPr lang="en-US" dirty="0" smtClean="0"/>
              <a:t>Prior to calling workers for multithreaded</a:t>
            </a:r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Write image &amp; experiment measurements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GroupNumber</a:t>
            </a:r>
            <a:r>
              <a:rPr lang="en-US" dirty="0" smtClean="0"/>
              <a:t> &amp; </a:t>
            </a:r>
            <a:r>
              <a:rPr lang="en-US" dirty="0" err="1" smtClean="0"/>
              <a:t>GroupIndex</a:t>
            </a:r>
            <a:r>
              <a:rPr lang="en-US" dirty="0" smtClean="0"/>
              <a:t> to define groups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Create an image set list</a:t>
            </a:r>
          </a:p>
          <a:p>
            <a:pPr lvl="1"/>
            <a:r>
              <a:rPr lang="en-US" dirty="0" smtClean="0"/>
              <a:t>Initialize a database for an experiment</a:t>
            </a:r>
          </a:p>
          <a:p>
            <a:pPr lvl="1"/>
            <a:r>
              <a:rPr lang="en-US" dirty="0" smtClean="0"/>
              <a:t>Robotics? Analysis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prepare_run’s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/>
              <a:t>Pipeline / module are valid</a:t>
            </a:r>
          </a:p>
          <a:p>
            <a:pPr lvl="1"/>
            <a:r>
              <a:rPr lang="en-US" dirty="0" smtClean="0"/>
              <a:t>Measurements </a:t>
            </a:r>
          </a:p>
          <a:p>
            <a:pPr lvl="2"/>
            <a:r>
              <a:rPr lang="en-US" dirty="0" smtClean="0"/>
              <a:t>Write per-experiment measurements here</a:t>
            </a:r>
          </a:p>
          <a:p>
            <a:pPr lvl="2"/>
            <a:r>
              <a:rPr lang="en-US" dirty="0" smtClean="0"/>
              <a:t>Write image measurements for all cycles</a:t>
            </a:r>
          </a:p>
          <a:p>
            <a:pPr lvl="3"/>
            <a:r>
              <a:rPr lang="en-US" dirty="0" err="1" smtClean="0"/>
              <a:t>FileName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PathName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Url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smtClean="0"/>
              <a:t>Metadata_&lt;metadata-name&gt;</a:t>
            </a:r>
          </a:p>
          <a:p>
            <a:r>
              <a:rPr lang="en-US" dirty="0" smtClean="0"/>
              <a:t>Return True from </a:t>
            </a:r>
            <a:r>
              <a:rPr lang="en-US" dirty="0" err="1" smtClean="0"/>
              <a:t>prepare_run</a:t>
            </a:r>
            <a:r>
              <a:rPr lang="en-US" dirty="0" smtClean="0"/>
              <a:t> if everything is OK</a:t>
            </a:r>
          </a:p>
          <a:p>
            <a:r>
              <a:rPr lang="en-US" dirty="0" smtClean="0"/>
              <a:t>Implement “</a:t>
            </a:r>
            <a:r>
              <a:rPr lang="en-US" dirty="0" err="1" smtClean="0"/>
              <a:t>is_load_module</a:t>
            </a:r>
            <a:r>
              <a:rPr lang="en-US" dirty="0" smtClean="0"/>
              <a:t>” if your module loads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module that makes image sets using today’s .</a:t>
            </a:r>
            <a:r>
              <a:rPr lang="en-US" dirty="0" err="1" smtClean="0"/>
              <a:t>tif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Edit example6b.py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endParaRPr lang="en-US" dirty="0" smtClean="0"/>
          </a:p>
          <a:p>
            <a:pPr lvl="2"/>
            <a:r>
              <a:rPr lang="en-US" dirty="0" smtClean="0"/>
              <a:t>add an experiment measurement called “Example6b_FirstTime” to record the earliest acceptable file creation time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 for each file</a:t>
            </a:r>
          </a:p>
          <a:p>
            <a:pPr lvl="1"/>
            <a:r>
              <a:rPr lang="en-US" dirty="0" smtClean="0"/>
              <a:t>In run</a:t>
            </a:r>
          </a:p>
          <a:p>
            <a:pPr lvl="2"/>
            <a:r>
              <a:rPr lang="en-US" dirty="0" smtClean="0"/>
              <a:t>Read the cycle’s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load_using_bioformats</a:t>
            </a:r>
            <a:r>
              <a:rPr lang="en-US" dirty="0" smtClean="0"/>
              <a:t> to read the image</a:t>
            </a:r>
          </a:p>
          <a:p>
            <a:pPr lvl="2"/>
            <a:r>
              <a:rPr lang="en-US" dirty="0" smtClean="0"/>
              <a:t>Add the image to the image set</a:t>
            </a:r>
          </a:p>
          <a:p>
            <a:r>
              <a:rPr lang="en-US" dirty="0" smtClean="0"/>
              <a:t>Test it, try it</a:t>
            </a:r>
          </a:p>
        </p:txBody>
      </p:sp>
    </p:spTree>
    <p:extLst>
      <p:ext uri="{BB962C8B-B14F-4D97-AF65-F5344CB8AC3E}">
        <p14:creationId xmlns:p14="http://schemas.microsoft.com/office/powerpoint/2010/main" val="2381593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③Analysis lifecycle: </a:t>
            </a:r>
            <a:r>
              <a:rPr lang="en-US" dirty="0" err="1" smtClean="0"/>
              <a:t>CreateBatchFile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load module batch-friendly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r>
              <a:rPr lang="en-US" dirty="0" smtClean="0"/>
              <a:t>, don’t </a:t>
            </a:r>
            <a:r>
              <a:rPr lang="en-US" dirty="0"/>
              <a:t>do anything </a:t>
            </a:r>
            <a:r>
              <a:rPr lang="en-US" dirty="0" smtClean="0"/>
              <a:t>if </a:t>
            </a:r>
            <a:r>
              <a:rPr lang="en-US" dirty="0" err="1" smtClean="0"/>
              <a:t>workspace.pipeline.in_batch_mode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prepare_to_create_batch</a:t>
            </a:r>
            <a:endParaRPr lang="en-US" dirty="0" smtClean="0"/>
          </a:p>
          <a:p>
            <a:pPr lvl="2"/>
            <a:r>
              <a:rPr lang="en-US" dirty="0" smtClean="0"/>
              <a:t>Purpose: </a:t>
            </a:r>
          </a:p>
          <a:p>
            <a:pPr lvl="3"/>
            <a:r>
              <a:rPr lang="en-US" dirty="0" smtClean="0"/>
              <a:t>windows -&gt; Linux paths</a:t>
            </a:r>
          </a:p>
          <a:p>
            <a:pPr lvl="3"/>
            <a:r>
              <a:rPr lang="en-US" dirty="0" smtClean="0"/>
              <a:t>Client </a:t>
            </a:r>
            <a:r>
              <a:rPr lang="en-US" dirty="0" err="1" smtClean="0"/>
              <a:t>filesystem</a:t>
            </a:r>
            <a:r>
              <a:rPr lang="en-US" dirty="0" smtClean="0"/>
              <a:t> -&gt; cluster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measurements.alter_path_for_create_batch</a:t>
            </a:r>
            <a:r>
              <a:rPr lang="en-US" dirty="0" smtClean="0"/>
              <a:t> with each of your image names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DirectoryPath.alter_for_create_batch_files</a:t>
            </a:r>
            <a:endParaRPr lang="en-US" dirty="0" smtClean="0"/>
          </a:p>
          <a:p>
            <a:r>
              <a:rPr lang="en-US" dirty="0" smtClean="0"/>
              <a:t>Exercise 6c. Make </a:t>
            </a:r>
            <a:r>
              <a:rPr lang="en-US" smtClean="0"/>
              <a:t>Exercise6b.py batch-friendly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– in case anyone is rusty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=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Try some stuff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np.mgrid</a:t>
            </a:r>
            <a:r>
              <a:rPr lang="en-US" dirty="0" smtClean="0"/>
              <a:t>[0:256, 0:256]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r>
              <a:rPr lang="en-US" dirty="0" smtClean="0"/>
              <a:t>*j)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scipy.ndimage</a:t>
            </a:r>
            <a:r>
              <a:rPr lang="en-US" dirty="0" smtClean="0"/>
              <a:t> import </a:t>
            </a:r>
            <a:r>
              <a:rPr lang="en-US" dirty="0" err="1" smtClean="0"/>
              <a:t>gaussian_filter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(“&lt;path-to-</a:t>
            </a:r>
            <a:r>
              <a:rPr lang="en-US" dirty="0" err="1" smtClean="0"/>
              <a:t>tif</a:t>
            </a:r>
            <a:r>
              <a:rPr lang="en-US" dirty="0" smtClean="0"/>
              <a:t>&gt;”)</a:t>
            </a:r>
          </a:p>
          <a:p>
            <a:pPr lvl="1"/>
            <a:r>
              <a:rPr lang="en-US" dirty="0" err="1" smtClean="0"/>
              <a:t>img.shape</a:t>
            </a:r>
            <a:r>
              <a:rPr lang="en-US" dirty="0" smtClean="0"/>
              <a:t> # if it’s (?, ?, 3) then maybe </a:t>
            </a:r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2)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gaussian_filter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Configuration for your module</a:t>
            </a:r>
          </a:p>
          <a:p>
            <a:pPr lvl="1"/>
            <a:r>
              <a:rPr lang="en-US" dirty="0" smtClean="0"/>
              <a:t>UI elements for your module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cellprofiler.settings</a:t>
            </a:r>
            <a:r>
              <a:rPr lang="en-US" dirty="0" smtClean="0"/>
              <a:t> – help(</a:t>
            </a:r>
            <a:r>
              <a:rPr lang="en-US" dirty="0" err="1" smtClean="0"/>
              <a:t>cellprofiler.settings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settings</a:t>
            </a:r>
          </a:p>
          <a:p>
            <a:pPr lvl="1"/>
            <a:r>
              <a:rPr lang="en-US" dirty="0" smtClean="0"/>
              <a:t>Text / Integer / Float – simple values</a:t>
            </a:r>
          </a:p>
          <a:p>
            <a:pPr lvl="1"/>
            <a:r>
              <a:rPr lang="en-US" dirty="0" smtClean="0"/>
              <a:t>Choice / Binary – pick from a list or check a box</a:t>
            </a:r>
          </a:p>
          <a:p>
            <a:pPr lvl="1"/>
            <a:r>
              <a:rPr lang="en-US" dirty="0" smtClean="0"/>
              <a:t>Measurement / Provider / Subscriber – lets you take from prior modules or give to later ones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</a:p>
          <a:p>
            <a:pPr lvl="1"/>
            <a:r>
              <a:rPr lang="en-US" dirty="0" smtClean="0"/>
              <a:t>A class derived from </a:t>
            </a:r>
            <a:r>
              <a:rPr lang="en-US" dirty="0" err="1" smtClean="0"/>
              <a:t>cellprofiler.cpmodule.CPModule</a:t>
            </a:r>
            <a:endParaRPr lang="en-US" dirty="0" smtClean="0"/>
          </a:p>
          <a:p>
            <a:pPr lvl="1"/>
            <a:r>
              <a:rPr lang="en-US" dirty="0" err="1" smtClean="0"/>
              <a:t>module_name</a:t>
            </a:r>
            <a:r>
              <a:rPr lang="en-US" dirty="0" smtClean="0"/>
              <a:t> / category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(self) – define your module’s settings</a:t>
            </a:r>
          </a:p>
          <a:p>
            <a:pPr lvl="1"/>
            <a:r>
              <a:rPr lang="en-US" dirty="0" smtClean="0"/>
              <a:t>settings(self) – tell CellProfiler what your settings are</a:t>
            </a:r>
          </a:p>
          <a:p>
            <a:pPr lvl="1"/>
            <a:r>
              <a:rPr lang="en-US" dirty="0" smtClean="0"/>
              <a:t>run(self, workspace) – do your thing</a:t>
            </a:r>
          </a:p>
          <a:p>
            <a:pPr lvl="2"/>
            <a:r>
              <a:rPr lang="en-US" dirty="0" smtClean="0"/>
              <a:t>Workspace – has all of the state for your analysis</a:t>
            </a:r>
          </a:p>
        </p:txBody>
      </p:sp>
    </p:spTree>
    <p:extLst>
      <p:ext uri="{BB962C8B-B14F-4D97-AF65-F5344CB8AC3E}">
        <p14:creationId xmlns:p14="http://schemas.microsoft.com/office/powerpoint/2010/main" val="6966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①Example1a – basic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example1.py to example1a.py</a:t>
            </a:r>
          </a:p>
          <a:p>
            <a:r>
              <a:rPr lang="en-US" dirty="0" smtClean="0"/>
              <a:t>Change module &amp; class name to “example1a”</a:t>
            </a:r>
          </a:p>
          <a:p>
            <a:r>
              <a:rPr lang="en-US" dirty="0" smtClean="0"/>
              <a:t>Add the settings to </a:t>
            </a:r>
            <a:r>
              <a:rPr lang="en-US" dirty="0" err="1" smtClean="0"/>
              <a:t>create_settings</a:t>
            </a:r>
            <a:r>
              <a:rPr lang="en-US" dirty="0" smtClean="0"/>
              <a:t>():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settings to settings: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run() use them: </a:t>
            </a:r>
          </a:p>
          <a:p>
            <a:r>
              <a:rPr lang="en-US" dirty="0" smtClean="0"/>
              <a:t>Test it. See it in CP.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1336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67025"/>
            <a:ext cx="5857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33623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6400"/>
            <a:ext cx="4314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14525"/>
            <a:ext cx="2362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②Visible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what a user sees in the CP UI.</a:t>
            </a:r>
          </a:p>
          <a:p>
            <a:pPr lvl="1"/>
            <a:r>
              <a:rPr lang="en-US" dirty="0" smtClean="0"/>
              <a:t>Useful if some settings are only relevant under some conditions.</a:t>
            </a:r>
          </a:p>
          <a:p>
            <a:pPr lvl="1"/>
            <a:r>
              <a:rPr lang="en-US" dirty="0" smtClean="0"/>
              <a:t>Return a different list in </a:t>
            </a:r>
            <a:r>
              <a:rPr lang="en-US" dirty="0" err="1" smtClean="0"/>
              <a:t>visible_settings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exercise1a.py to exercise1b.py and rename class</a:t>
            </a:r>
          </a:p>
          <a:p>
            <a:pPr lvl="1"/>
            <a:r>
              <a:rPr lang="en-US" dirty="0" smtClean="0"/>
              <a:t>Add a method called </a:t>
            </a:r>
            <a:r>
              <a:rPr lang="en-US" dirty="0" err="1" smtClean="0"/>
              <a:t>visible_settings</a:t>
            </a:r>
            <a:endParaRPr lang="en-US" dirty="0" smtClean="0"/>
          </a:p>
          <a:p>
            <a:pPr lvl="1"/>
            <a:r>
              <a:rPr lang="en-US" dirty="0" smtClean="0"/>
              <a:t>Make it return all settings if </a:t>
            </a:r>
            <a:r>
              <a:rPr lang="en-US" dirty="0" err="1" smtClean="0"/>
              <a:t>binary_setting</a:t>
            </a:r>
            <a:r>
              <a:rPr lang="en-US" dirty="0" smtClean="0"/>
              <a:t> is true, but only first 3 if it is false (leave out integer / float settings)</a:t>
            </a:r>
          </a:p>
          <a:p>
            <a:pPr lvl="1"/>
            <a:r>
              <a:rPr lang="en-US" dirty="0" smtClean="0"/>
              <a:t>Run the test / check and uncheck the binary setting in 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②Module / Setting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HTML help to your module</a:t>
            </a:r>
          </a:p>
          <a:p>
            <a:pPr lvl="1"/>
            <a:r>
              <a:rPr lang="en-US" dirty="0" smtClean="0"/>
              <a:t>CellProfiler harvests a module’s </a:t>
            </a:r>
            <a:r>
              <a:rPr lang="en-US" dirty="0" err="1" smtClean="0"/>
              <a:t>docstring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in module)</a:t>
            </a:r>
          </a:p>
          <a:p>
            <a:pPr lvl="1"/>
            <a:r>
              <a:rPr lang="en-US" dirty="0" smtClean="0"/>
              <a:t>You can specify a setting’s help by adding a doc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help_settings</a:t>
            </a:r>
            <a:r>
              <a:rPr lang="en-US" dirty="0" smtClean="0"/>
              <a:t>(self) method </a:t>
            </a:r>
          </a:p>
          <a:p>
            <a:pPr lvl="2"/>
            <a:r>
              <a:rPr lang="en-US" dirty="0" smtClean="0"/>
              <a:t>Default = return </a:t>
            </a:r>
            <a:r>
              <a:rPr lang="en-US" dirty="0" err="1" smtClean="0"/>
              <a:t>self.settings</a:t>
            </a:r>
            <a:r>
              <a:rPr lang="en-US" dirty="0" smtClean="0"/>
              <a:t>(), but you can override.</a:t>
            </a:r>
            <a:endParaRPr lang="en-US" dirty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example1b.py to example1c.py</a:t>
            </a:r>
          </a:p>
          <a:p>
            <a:pPr lvl="1"/>
            <a:r>
              <a:rPr lang="en-US" dirty="0" smtClean="0"/>
              <a:t>Look at some modules to get an idea of what you can do</a:t>
            </a:r>
          </a:p>
          <a:p>
            <a:pPr lvl="1"/>
            <a:r>
              <a:rPr lang="en-US" dirty="0" smtClean="0"/>
              <a:t>Document your module and write your own </a:t>
            </a:r>
            <a:r>
              <a:rPr lang="en-US" dirty="0" err="1" smtClean="0"/>
              <a:t>help_settings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Try it in CellProfiler. Click the help buttons and look at the module help (no test this time).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28868"/>
            <a:ext cx="401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404"/>
      </p:ext>
    </p:extLst>
  </p:cSld>
  <p:clrMapOvr>
    <a:masterClrMapping/>
  </p:clrMapOvr>
</p:sld>
</file>

<file path=ppt/theme/theme1.xml><?xml version="1.0" encoding="utf-8"?>
<a:theme xmlns:a="http://schemas.openxmlformats.org/drawingml/2006/main" name="BroadPowerpointTemplate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10341</TotalTime>
  <Words>2366</Words>
  <Application>Microsoft Office PowerPoint</Application>
  <PresentationFormat>On-screen Show (4:3)</PresentationFormat>
  <Paragraphs>387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BroadPowerpointTemplate2011</vt:lpstr>
      <vt:lpstr>CellProfiler Developer Tutorial</vt:lpstr>
      <vt:lpstr>Overview</vt:lpstr>
      <vt:lpstr>Example Format</vt:lpstr>
      <vt:lpstr>Warm-up</vt:lpstr>
      <vt:lpstr>①Settings</vt:lpstr>
      <vt:lpstr>①Module settings</vt:lpstr>
      <vt:lpstr>①Example1a – basic settings</vt:lpstr>
      <vt:lpstr>②Visible settings</vt:lpstr>
      <vt:lpstr>②Module / Setting help</vt:lpstr>
      <vt:lpstr>②Display</vt:lpstr>
      <vt:lpstr>③Setting groups</vt:lpstr>
      <vt:lpstr>③upgrade_settings</vt:lpstr>
      <vt:lpstr>①Image Processing modules</vt:lpstr>
      <vt:lpstr>①Image Processing modules: exercise 2</vt:lpstr>
      <vt:lpstr>②Image types</vt:lpstr>
      <vt:lpstr>②Image Processing: mask</vt:lpstr>
      <vt:lpstr>③Image Processing: Cropping</vt:lpstr>
      <vt:lpstr>①Measurements</vt:lpstr>
      <vt:lpstr>①Declaring measurements: the minimum</vt:lpstr>
      <vt:lpstr>①Measurements: Exercise 3a</vt:lpstr>
      <vt:lpstr>②Measurements: Being nice</vt:lpstr>
      <vt:lpstr>①Object Processing</vt:lpstr>
      <vt:lpstr>①Object processing: Exercise 4a</vt:lpstr>
      <vt:lpstr>②Object processing: adding expected measurements</vt:lpstr>
      <vt:lpstr>②Object processing: recording relationships</vt:lpstr>
      <vt:lpstr>②Object Processing: objects touching border and other</vt:lpstr>
      <vt:lpstr>③Object processing: cropping and parent image</vt:lpstr>
      <vt:lpstr>③Object Processing: ijv and overlapping objects</vt:lpstr>
      <vt:lpstr>①Object Measurements</vt:lpstr>
      <vt:lpstr>①Object Measurements: Example5a</vt:lpstr>
      <vt:lpstr>②Analysis lifecycle: prepare/post group</vt:lpstr>
      <vt:lpstr>②Analysis Lifecycle: prepare_group</vt:lpstr>
      <vt:lpstr>②Analysis Lifecycle: post_group</vt:lpstr>
      <vt:lpstr>②Analysis lifecycle: group exercise6a</vt:lpstr>
      <vt:lpstr>②Analysis lifecycle: prepare_run</vt:lpstr>
      <vt:lpstr>②Analysis lifecycle: prepare_run</vt:lpstr>
      <vt:lpstr>②Analysis lifecycle: prepare_run exercise</vt:lpstr>
      <vt:lpstr>③Analysis lifecycle: CreateBatchFile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Developer Tutorial</dc:title>
  <dc:creator>Lee Kamentsky</dc:creator>
  <cp:lastModifiedBy>Lee Kamentsky</cp:lastModifiedBy>
  <cp:revision>59</cp:revision>
  <dcterms:created xsi:type="dcterms:W3CDTF">2013-03-01T16:50:45Z</dcterms:created>
  <dcterms:modified xsi:type="dcterms:W3CDTF">2013-03-08T21:29:34Z</dcterms:modified>
</cp:coreProperties>
</file>