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143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18F11-4C2A-493E-A175-90B99BC2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8A6430-CEDF-4AB0-A30A-B99860414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B0DDD0-A206-4C2C-B572-8031F7F8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9446E-37E6-47FA-86AE-F68141C3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02679A-C867-4415-9225-B73D9366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9A999-8B03-492F-A949-E89C48DC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63629-69E1-41C7-A09A-D77E2F604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82FC2F-E128-4C64-9002-AEEEE72B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9B46C-FD76-4DBB-8394-BE5B9AEF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FD15CB-E95D-40D3-A078-5BF21075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9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565EEF-AF90-4021-BFB4-D2997FD87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BD8A7E-C5A0-464A-B8D1-D085709A7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3EA10-1947-4DC9-9806-46ACB53E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3C7968-B930-404C-AA00-F0A9B69F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26574-E081-45F4-807E-CD7DB368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ED367-D973-4BEC-8765-5AAF65D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C08C0B-DEE0-4195-8ED5-49BA4ED64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CD885-A2B5-4678-BAD1-B472A4F3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7C9F31-D068-4092-8977-FAC26111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C2AC5-A7AC-41D5-96BF-846949E8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2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7913B-09CE-4F0B-96E4-49A404B0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96224A-8009-4DA5-8A99-BF151C9F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D13D3-93CD-418F-950F-A065A0AA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32AE9-6039-4EAE-BF2B-EC6A1F5E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50C2A-C41B-4923-B386-FF3F91D8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05F8D-2349-440B-8235-73EDF282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3FE4F-B567-4DFA-8E73-5FA2577B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F9A02D-8B94-4D31-BA5E-CC49D19B0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8076F4-105B-4BE7-A1F4-51CF561C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E098B6-8520-4BD0-87B2-5D4E42C9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9B46D4-205A-4C9C-8F30-93BAB72E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49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58334-9E10-4196-B2DA-A8AAE2AA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E28CAC-1469-4BE1-AF44-D8CCBD357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29F14E-8C8C-404F-A9BD-0E5C95C0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A3B7DF-CA65-47D9-9FDA-CE4D6727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628C12-B903-4F73-9095-312B353A0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E81122-E995-4C66-94EC-B9851AB7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F87979-A82F-4A33-9064-18DFC5D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3D43EA-6A9E-4D96-9651-8ACDEA7A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5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C9DCA-B81D-439C-B4A6-ACB6312B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EE6964-0D41-4FF1-A5C8-1DF61C37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A00376-FABF-435A-A017-DABB8612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C3A368-5DF5-4315-9AC4-C32E934B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76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F8A137-D441-4839-B3D9-F5A85734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F65FDA-82D5-4B8C-AEC8-3E6A20A1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ADE59B-AD63-4C3C-9B99-D31C4DF3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9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24ABE-4945-4C57-80F4-233EBF03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EF4E5-0670-4B34-9F6F-3AB04C3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E5A3A0-89A0-4B10-B96B-C30799141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CD27A-0DBA-4C79-BA68-7C030BC6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17B5-CABC-4DB9-A777-7DAC5A5C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6227D3-3D4D-4098-B448-53AB5FDB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9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485E6-4A76-4CC5-A63C-24515B9D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DFFE27-E4B4-41ED-B4EF-CD7B6B7BB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159A1-2589-40C7-BD54-8F2C8678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ADC3B6-A5C1-4D92-8415-42FA1BD0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A3CB3D-6906-432C-8480-BE68856F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03056C-1F39-464F-86E3-68BB973A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97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8BE3DB-AF6A-4C5F-BCD3-3ADAA311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F65DD-D4AE-4082-A925-C940B1E04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4A0279-66DC-4961-9346-D49C49C0F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36618-4E29-4DAB-BA79-7A674BE39623}" type="datetimeFigureOut">
              <a:rPr lang="fr-FR" smtClean="0"/>
              <a:t>13/09/2018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72F9F-D0C0-46AE-958F-5320D462E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E2797-F4EF-441C-97C1-52877C846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3A2B-4112-4ED8-8F88-B6469DB807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37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F0A4D-FF8E-4043-A176-E979979037A6}"/>
              </a:ext>
            </a:extLst>
          </p:cNvPr>
          <p:cNvSpPr/>
          <p:nvPr/>
        </p:nvSpPr>
        <p:spPr>
          <a:xfrm>
            <a:off x="3442449" y="995083"/>
            <a:ext cx="7987552" cy="5029200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>
                <a:solidFill>
                  <a:schemeClr val="accent1"/>
                </a:solidFill>
              </a:rPr>
              <a:t>Raspberry PI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0DB59-B129-4FC9-B7E6-707DE1B4A946}"/>
              </a:ext>
            </a:extLst>
          </p:cNvPr>
          <p:cNvSpPr/>
          <p:nvPr/>
        </p:nvSpPr>
        <p:spPr>
          <a:xfrm>
            <a:off x="3969572" y="1694329"/>
            <a:ext cx="3283601" cy="316812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accent2"/>
                </a:solidFill>
              </a:rPr>
              <a:t>UWP</a:t>
            </a:r>
            <a:br>
              <a:rPr lang="fr-FR" b="1" dirty="0">
                <a:solidFill>
                  <a:schemeClr val="accent2"/>
                </a:solidFill>
              </a:rPr>
            </a:br>
            <a:r>
              <a:rPr lang="fr-FR" b="1" dirty="0" err="1">
                <a:solidFill>
                  <a:schemeClr val="accent2"/>
                </a:solidFill>
              </a:rPr>
              <a:t>Cellenza.Pinpon.BackgroundApp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38668-A00E-4315-9D6E-E14A18429D31}"/>
              </a:ext>
            </a:extLst>
          </p:cNvPr>
          <p:cNvSpPr/>
          <p:nvPr/>
        </p:nvSpPr>
        <p:spPr>
          <a:xfrm>
            <a:off x="7736542" y="1694329"/>
            <a:ext cx="2929665" cy="3168128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accent6"/>
                </a:solidFill>
              </a:rPr>
              <a:t>UWP</a:t>
            </a:r>
            <a:br>
              <a:rPr lang="fr-FR" b="1" dirty="0">
                <a:solidFill>
                  <a:schemeClr val="accent6"/>
                </a:solidFill>
              </a:rPr>
            </a:br>
            <a:r>
              <a:rPr lang="fr-FR" b="1" dirty="0" err="1">
                <a:solidFill>
                  <a:schemeClr val="accent6"/>
                </a:solidFill>
              </a:rPr>
              <a:t>Cellenza.Pinpon.Front.Host</a:t>
            </a:r>
            <a:endParaRPr lang="fr-FR" b="1" dirty="0">
              <a:solidFill>
                <a:schemeClr val="accent6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241E3B9-3830-4055-9171-316A5983388B}"/>
              </a:ext>
            </a:extLst>
          </p:cNvPr>
          <p:cNvGrpSpPr/>
          <p:nvPr/>
        </p:nvGrpSpPr>
        <p:grpSpPr>
          <a:xfrm>
            <a:off x="6542998" y="3195022"/>
            <a:ext cx="2097742" cy="514561"/>
            <a:chOff x="3729148" y="3593054"/>
            <a:chExt cx="2097742" cy="514561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162840E2-27AA-4602-BA21-9FE254CF6B48}"/>
                </a:ext>
              </a:extLst>
            </p:cNvPr>
            <p:cNvCxnSpPr>
              <a:cxnSpLocks/>
            </p:cNvCxnSpPr>
            <p:nvPr/>
          </p:nvCxnSpPr>
          <p:spPr>
            <a:xfrm>
              <a:off x="3948056" y="3593054"/>
              <a:ext cx="1436146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89103C0-53B2-4ACE-89D7-280D41C56285}"/>
                </a:ext>
              </a:extLst>
            </p:cNvPr>
            <p:cNvSpPr txBox="1"/>
            <p:nvPr/>
          </p:nvSpPr>
          <p:spPr>
            <a:xfrm>
              <a:off x="3729148" y="3738283"/>
              <a:ext cx="2097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Websocket</a:t>
              </a:r>
              <a:r>
                <a:rPr lang="fr-FR" dirty="0"/>
                <a:t> (</a:t>
              </a:r>
              <a:r>
                <a:rPr lang="fr-FR" dirty="0" err="1"/>
                <a:t>SignalR</a:t>
              </a:r>
              <a:r>
                <a:rPr lang="fr-FR" dirty="0"/>
                <a:t>)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B423CAB-D7B8-45D0-83BC-5762AF74B487}"/>
              </a:ext>
            </a:extLst>
          </p:cNvPr>
          <p:cNvSpPr/>
          <p:nvPr/>
        </p:nvSpPr>
        <p:spPr>
          <a:xfrm>
            <a:off x="3969571" y="5241670"/>
            <a:ext cx="3283601" cy="448236"/>
          </a:xfrm>
          <a:prstGeom prst="rect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>
                <a:solidFill>
                  <a:schemeClr val="tx2"/>
                </a:solidFill>
              </a:rPr>
              <a:t>Windows </a:t>
            </a:r>
            <a:r>
              <a:rPr lang="fr-FR" b="1" dirty="0" err="1">
                <a:solidFill>
                  <a:schemeClr val="tx2"/>
                </a:solidFill>
              </a:rPr>
              <a:t>Device</a:t>
            </a:r>
            <a:r>
              <a:rPr lang="fr-FR" b="1" dirty="0">
                <a:solidFill>
                  <a:schemeClr val="tx2"/>
                </a:solidFill>
              </a:rPr>
              <a:t> Portal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65CC906-EF4C-435B-90AF-7FEB946AF06F}"/>
              </a:ext>
            </a:extLst>
          </p:cNvPr>
          <p:cNvGrpSpPr/>
          <p:nvPr/>
        </p:nvGrpSpPr>
        <p:grpSpPr>
          <a:xfrm rot="5400000">
            <a:off x="8029329" y="4769765"/>
            <a:ext cx="2311820" cy="1778590"/>
            <a:chOff x="3948056" y="2719895"/>
            <a:chExt cx="2311820" cy="1778590"/>
          </a:xfrm>
        </p:grpSpPr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13F31B08-6D86-4208-A4C3-FBED260A13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03966" y="2437144"/>
              <a:ext cx="0" cy="231182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5EEB1E-58B4-4699-975C-EE335C62899C}"/>
                </a:ext>
              </a:extLst>
            </p:cNvPr>
            <p:cNvSpPr txBox="1"/>
            <p:nvPr/>
          </p:nvSpPr>
          <p:spPr>
            <a:xfrm rot="16200000">
              <a:off x="4975237" y="3424524"/>
              <a:ext cx="1778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http://10.30.2.7/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CCB7BFE-97DA-4B66-84DF-06F279AD2FE8}"/>
              </a:ext>
            </a:extLst>
          </p:cNvPr>
          <p:cNvGrpSpPr/>
          <p:nvPr/>
        </p:nvGrpSpPr>
        <p:grpSpPr>
          <a:xfrm rot="5400000">
            <a:off x="4967804" y="5020874"/>
            <a:ext cx="1280164" cy="2308039"/>
            <a:chOff x="3948056" y="2458656"/>
            <a:chExt cx="2311820" cy="2308039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1D23E917-E779-46D0-ACD5-D10F55A0F5A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03966" y="2437144"/>
              <a:ext cx="0" cy="231182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3131DBD-B15F-4C66-B6DC-967598F8DB2C}"/>
                </a:ext>
              </a:extLst>
            </p:cNvPr>
            <p:cNvSpPr txBox="1"/>
            <p:nvPr/>
          </p:nvSpPr>
          <p:spPr>
            <a:xfrm rot="16200000">
              <a:off x="4362775" y="3279191"/>
              <a:ext cx="2308039" cy="666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http://10.30.2.7:8080/</a:t>
              </a:r>
            </a:p>
          </p:txBody>
        </p:sp>
      </p:grpSp>
      <p:sp>
        <p:nvSpPr>
          <p:cNvPr id="23" name="Nuage 22">
            <a:extLst>
              <a:ext uri="{FF2B5EF4-FFF2-40B4-BE49-F238E27FC236}">
                <a16:creationId xmlns:a16="http://schemas.microsoft.com/office/drawing/2014/main" id="{6073D6CB-4BF9-48A7-8928-FFE8B033EB29}"/>
              </a:ext>
            </a:extLst>
          </p:cNvPr>
          <p:cNvSpPr/>
          <p:nvPr/>
        </p:nvSpPr>
        <p:spPr>
          <a:xfrm>
            <a:off x="389070" y="603777"/>
            <a:ext cx="2236081" cy="1407903"/>
          </a:xfrm>
          <a:prstGeom prst="cloud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Azure Service Bus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6D51838-3A7F-4511-A42A-7FE3D92EDA6E}"/>
              </a:ext>
            </a:extLst>
          </p:cNvPr>
          <p:cNvCxnSpPr>
            <a:stCxn id="6" idx="1"/>
            <a:endCxn id="23" idx="0"/>
          </p:cNvCxnSpPr>
          <p:nvPr/>
        </p:nvCxnSpPr>
        <p:spPr>
          <a:xfrm flipH="1" flipV="1">
            <a:off x="2623288" y="1307729"/>
            <a:ext cx="1346284" cy="1970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2041EE1-D95C-4BB8-A2F4-09E550F7424F}"/>
              </a:ext>
            </a:extLst>
          </p:cNvPr>
          <p:cNvCxnSpPr>
            <a:cxnSpLocks/>
            <a:stCxn id="6" idx="1"/>
            <a:endCxn id="23" idx="1"/>
          </p:cNvCxnSpPr>
          <p:nvPr/>
        </p:nvCxnSpPr>
        <p:spPr>
          <a:xfrm flipH="1" flipV="1">
            <a:off x="1507111" y="2010181"/>
            <a:ext cx="2462461" cy="1268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Soleil 29">
            <a:extLst>
              <a:ext uri="{FF2B5EF4-FFF2-40B4-BE49-F238E27FC236}">
                <a16:creationId xmlns:a16="http://schemas.microsoft.com/office/drawing/2014/main" id="{2F910527-1259-49CE-A108-A7E7D1309FD2}"/>
              </a:ext>
            </a:extLst>
          </p:cNvPr>
          <p:cNvSpPr/>
          <p:nvPr/>
        </p:nvSpPr>
        <p:spPr>
          <a:xfrm>
            <a:off x="741115" y="3649537"/>
            <a:ext cx="1592133" cy="1592133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PinPon</a:t>
            </a:r>
            <a:endParaRPr lang="fr-FR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668AD40-5F57-4163-8337-F20737073C3E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333248" y="3894940"/>
            <a:ext cx="1636323" cy="550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A5935A45-0C40-4535-990F-00EC35014BE3}"/>
              </a:ext>
            </a:extLst>
          </p:cNvPr>
          <p:cNvSpPr txBox="1"/>
          <p:nvPr/>
        </p:nvSpPr>
        <p:spPr>
          <a:xfrm rot="20527885">
            <a:off x="2863242" y="3796179"/>
            <a:ext cx="103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 18</a:t>
            </a:r>
          </a:p>
        </p:txBody>
      </p:sp>
    </p:spTree>
    <p:extLst>
      <p:ext uri="{BB962C8B-B14F-4D97-AF65-F5344CB8AC3E}">
        <p14:creationId xmlns:p14="http://schemas.microsoft.com/office/powerpoint/2010/main" val="396572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Garreau</dc:creator>
  <cp:lastModifiedBy>Benoit Garreau</cp:lastModifiedBy>
  <cp:revision>4</cp:revision>
  <dcterms:created xsi:type="dcterms:W3CDTF">2018-09-13T17:07:01Z</dcterms:created>
  <dcterms:modified xsi:type="dcterms:W3CDTF">2018-09-13T17:43:47Z</dcterms:modified>
</cp:coreProperties>
</file>