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0"/>
            <a:ext cx="54864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84" y="783008"/>
            <a:ext cx="2751832" cy="52919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18" y="762068"/>
            <a:ext cx="2792398" cy="53699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808" y="692267"/>
            <a:ext cx="2931508" cy="564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32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SmartApero</dc:title>
  <dc:creator>Guillaume Demicheli</dc:creator>
  <cp:lastModifiedBy>Guillaume Demicheli</cp:lastModifiedBy>
  <cp:revision>3</cp:revision>
  <dcterms:created xsi:type="dcterms:W3CDTF">2015-11-26T12:50:51Z</dcterms:created>
  <dcterms:modified xsi:type="dcterms:W3CDTF">2015-11-26T18:40:27Z</dcterms:modified>
</cp:coreProperties>
</file>