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E73A-A029-4D49-8C21-B6C40CA6554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D99F-69D5-42AB-953D-1508D004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2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E73A-A029-4D49-8C21-B6C40CA6554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D99F-69D5-42AB-953D-1508D004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4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E73A-A029-4D49-8C21-B6C40CA6554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D99F-69D5-42AB-953D-1508D004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3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E73A-A029-4D49-8C21-B6C40CA6554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D99F-69D5-42AB-953D-1508D004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7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E73A-A029-4D49-8C21-B6C40CA6554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D99F-69D5-42AB-953D-1508D004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1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E73A-A029-4D49-8C21-B6C40CA6554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D99F-69D5-42AB-953D-1508D004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7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E73A-A029-4D49-8C21-B6C40CA6554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D99F-69D5-42AB-953D-1508D004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7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E73A-A029-4D49-8C21-B6C40CA6554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D99F-69D5-42AB-953D-1508D004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2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E73A-A029-4D49-8C21-B6C40CA6554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D99F-69D5-42AB-953D-1508D004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8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E73A-A029-4D49-8C21-B6C40CA6554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D99F-69D5-42AB-953D-1508D004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E73A-A029-4D49-8C21-B6C40CA6554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D99F-69D5-42AB-953D-1508D004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0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E73A-A029-4D49-8C21-B6C40CA6554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4D99F-69D5-42AB-953D-1508D004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5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3" b="33757"/>
          <a:stretch/>
        </p:blipFill>
        <p:spPr>
          <a:xfrm>
            <a:off x="2667000" y="2235200"/>
            <a:ext cx="6858000" cy="2307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3" b="33757"/>
          <a:stretch/>
        </p:blipFill>
        <p:spPr>
          <a:xfrm>
            <a:off x="10599057" y="5892800"/>
            <a:ext cx="1592943" cy="965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9111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3" b="33757"/>
          <a:stretch/>
        </p:blipFill>
        <p:spPr>
          <a:xfrm>
            <a:off x="10599057" y="5892800"/>
            <a:ext cx="1592943" cy="965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3677429" y="92670"/>
            <a:ext cx="3356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effectLst/>
              </a:rPr>
              <a:t>PROBLEMS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651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3" b="33757"/>
          <a:stretch/>
        </p:blipFill>
        <p:spPr>
          <a:xfrm>
            <a:off x="10599057" y="5892800"/>
            <a:ext cx="1592943" cy="965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4007727" y="46335"/>
            <a:ext cx="31605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effectLst/>
              </a:rPr>
              <a:t>SOLUTION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065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3" b="33757"/>
          <a:stretch/>
        </p:blipFill>
        <p:spPr>
          <a:xfrm>
            <a:off x="10599057" y="5892800"/>
            <a:ext cx="1592943" cy="965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3760441" y="92670"/>
            <a:ext cx="4003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effectLst/>
              </a:rPr>
              <a:t>CONCLUSION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39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3" b="33757"/>
          <a:stretch/>
        </p:blipFill>
        <p:spPr>
          <a:xfrm>
            <a:off x="10599057" y="5892800"/>
            <a:ext cx="1592943" cy="965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4020963" y="0"/>
            <a:ext cx="3366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effectLst/>
              </a:rPr>
              <a:t>CONTACTS</a:t>
            </a: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692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3</cp:revision>
  <dcterms:created xsi:type="dcterms:W3CDTF">2019-02-14T10:20:23Z</dcterms:created>
  <dcterms:modified xsi:type="dcterms:W3CDTF">2019-02-14T10:36:02Z</dcterms:modified>
</cp:coreProperties>
</file>