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59" r:id="rId4"/>
    <p:sldId id="262" r:id="rId5"/>
    <p:sldId id="261" r:id="rId6"/>
    <p:sldId id="263" r:id="rId7"/>
    <p:sldId id="268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B906-B237-46D2-9094-99AC90016C5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0B108-8350-4E8D-803E-7BA4E36C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B906-B237-46D2-9094-99AC90016C5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0B108-8350-4E8D-803E-7BA4E36C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3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B906-B237-46D2-9094-99AC90016C5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0B108-8350-4E8D-803E-7BA4E36C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B906-B237-46D2-9094-99AC90016C5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0B108-8350-4E8D-803E-7BA4E36C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B906-B237-46D2-9094-99AC90016C5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0B108-8350-4E8D-803E-7BA4E36C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B906-B237-46D2-9094-99AC90016C5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0B108-8350-4E8D-803E-7BA4E36C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8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B906-B237-46D2-9094-99AC90016C5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0B108-8350-4E8D-803E-7BA4E36C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B906-B237-46D2-9094-99AC90016C5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0B108-8350-4E8D-803E-7BA4E36C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9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B906-B237-46D2-9094-99AC90016C5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0B108-8350-4E8D-803E-7BA4E36C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0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B906-B237-46D2-9094-99AC90016C5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0B108-8350-4E8D-803E-7BA4E36C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2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B906-B237-46D2-9094-99AC90016C5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0B108-8350-4E8D-803E-7BA4E36C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7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B906-B237-46D2-9094-99AC90016C50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0B108-8350-4E8D-803E-7BA4E36C8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0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Saara_Kuugongelwa#cite_note-profile-2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717" y="937533"/>
            <a:ext cx="9505950" cy="4743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61" y="6046560"/>
            <a:ext cx="1626139" cy="8114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26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Founder CEO of Namibia Code Club</a:t>
            </a:r>
          </a:p>
          <a:p>
            <a:r>
              <a:rPr lang="en-US" dirty="0">
                <a:solidFill>
                  <a:schemeClr val="bg1"/>
                </a:solidFill>
              </a:rPr>
              <a:t>support of the use of distance learning technologies (digital video conferencing, Project </a:t>
            </a:r>
            <a:r>
              <a:rPr lang="en-US" dirty="0" smtClean="0">
                <a:solidFill>
                  <a:schemeClr val="bg1"/>
                </a:solidFill>
              </a:rPr>
              <a:t>ECHO to </a:t>
            </a:r>
            <a:r>
              <a:rPr lang="en-US" dirty="0">
                <a:solidFill>
                  <a:schemeClr val="bg1"/>
                </a:solidFill>
              </a:rPr>
              <a:t>train Namibia’s dispersed health </a:t>
            </a:r>
            <a:r>
              <a:rPr lang="en-US" dirty="0" smtClean="0">
                <a:solidFill>
                  <a:schemeClr val="bg1"/>
                </a:solidFill>
              </a:rPr>
              <a:t>workforce.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Member of I TECH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Petra Hoelscher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61" y="6046560"/>
            <a:ext cx="1626139" cy="8114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58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Hon. Engel Nawatiseb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1967292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erves </a:t>
            </a:r>
            <a:r>
              <a:rPr lang="en-US" dirty="0">
                <a:solidFill>
                  <a:schemeClr val="bg1"/>
                </a:solidFill>
              </a:rPr>
              <a:t>as the Deputy Minister of Information and Communication Technology since 12 March 2018. </a:t>
            </a:r>
            <a:r>
              <a:rPr lang="en-US" dirty="0" smtClean="0">
                <a:solidFill>
                  <a:schemeClr val="bg1"/>
                </a:solidFill>
              </a:rPr>
              <a:t>Former </a:t>
            </a:r>
            <a:r>
              <a:rPr lang="en-US" dirty="0">
                <a:solidFill>
                  <a:schemeClr val="bg1"/>
                </a:solidFill>
              </a:rPr>
              <a:t>Deputy Minister of Public Enterprises since 20 March 2015 till 12 March 2018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He has also worked in Brick &amp; Speak Out Newsletters in 1984 – 1986 as a Cadet Reporter, Katutura Community Center (1987-1989) as a Center Administration officer, Council of Churches in Namibia (1989-1991) as an Area </a:t>
            </a:r>
            <a:r>
              <a:rPr lang="en-US" dirty="0" smtClean="0">
                <a:solidFill>
                  <a:schemeClr val="bg1"/>
                </a:solidFill>
              </a:rPr>
              <a:t>Manager</a:t>
            </a:r>
          </a:p>
          <a:p>
            <a:r>
              <a:rPr lang="en-US" dirty="0">
                <a:solidFill>
                  <a:schemeClr val="bg1"/>
                </a:solidFill>
              </a:rPr>
              <a:t>Amongst the most prominent achievements scored pertaining to his advanced training in journalism and public </a:t>
            </a:r>
            <a:r>
              <a:rPr lang="en-US" dirty="0" smtClean="0">
                <a:solidFill>
                  <a:schemeClr val="bg1"/>
                </a:solidFill>
              </a:rPr>
              <a:t>relations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61" y="6046560"/>
            <a:ext cx="1626139" cy="8114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6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s </a:t>
            </a:r>
            <a:r>
              <a:rPr lang="en-US" dirty="0">
                <a:solidFill>
                  <a:schemeClr val="bg1"/>
                </a:solidFill>
              </a:rPr>
              <a:t>a Namibian politician and Minister of Information and Communication Technology of the Republic of Namibia. He served as Deputy Minister for Information from 2010 until his appointment as chief minister in </a:t>
            </a:r>
            <a:r>
              <a:rPr lang="en-US" dirty="0" smtClean="0">
                <a:solidFill>
                  <a:schemeClr val="bg1"/>
                </a:solidFill>
              </a:rPr>
              <a:t>2018</a:t>
            </a:r>
          </a:p>
          <a:p>
            <a:r>
              <a:rPr lang="en-US" dirty="0">
                <a:solidFill>
                  <a:schemeClr val="bg1"/>
                </a:solidFill>
              </a:rPr>
              <a:t>Simataa was elected President of the 38th session of the General Conference of UNESCO in 2015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baseline="30000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Since becoming minister, he has spoken about the need to improve Namibia's communications infrastructure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 In 2018 he promoted a project to bring mobile telecommunications coverage to rural parts of Namibia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Ribbon Cutting Ceremony by Hon. Stanley M. Simataa, Minister of ICT</a:t>
            </a:r>
            <a:br>
              <a:rPr lang="en-US" b="1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61" y="6046560"/>
            <a:ext cx="1626139" cy="8114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22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politician and trade unionist. A member of SWAPO, </a:t>
            </a:r>
            <a:r>
              <a:rPr lang="en-US" dirty="0" err="1">
                <a:solidFill>
                  <a:schemeClr val="bg1"/>
                </a:solidFill>
              </a:rPr>
              <a:t>Tweya</a:t>
            </a:r>
            <a:r>
              <a:rPr lang="en-US" dirty="0">
                <a:solidFill>
                  <a:schemeClr val="bg1"/>
                </a:solidFill>
              </a:rPr>
              <a:t> has served in the Cabinet of Namibia as Minister of Information, Communication and Technology since March 2015.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 smtClean="0">
                <a:solidFill>
                  <a:srgbClr val="FFFF00"/>
                </a:solidFill>
                <a:effectLst/>
                <a:latin typeface="Helvetica Neue"/>
              </a:rPr>
              <a:t>Tjekero</a:t>
            </a:r>
            <a:r>
              <a:rPr lang="en-US" b="0" i="0" dirty="0" smtClean="0">
                <a:solidFill>
                  <a:srgbClr val="FFFF00"/>
                </a:solidFill>
                <a:effectLst/>
                <a:latin typeface="Helvetica Neue"/>
              </a:rPr>
              <a:t> </a:t>
            </a:r>
            <a:r>
              <a:rPr lang="en-US" b="0" i="0" dirty="0" err="1" smtClean="0">
                <a:solidFill>
                  <a:srgbClr val="FFFF00"/>
                </a:solidFill>
                <a:effectLst/>
                <a:latin typeface="Helvetica Neue"/>
              </a:rPr>
              <a:t>Tweya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61" y="6046560"/>
            <a:ext cx="1626139" cy="8114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19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Senior Executive Assistant to the CEO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Namibia Training Authority</a:t>
            </a:r>
            <a:r>
              <a:rPr lang="en-US" b="1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liaison officer who motivated the NUST student interns to take this opportunity seriously and make the most out of it</a:t>
            </a:r>
            <a:r>
              <a:rPr lang="en-US" dirty="0"/>
              <a:t>.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Carol </a:t>
            </a:r>
            <a:r>
              <a:rPr lang="en-US" b="1" dirty="0" err="1" smtClean="0">
                <a:solidFill>
                  <a:schemeClr val="accent4"/>
                </a:solidFill>
              </a:rPr>
              <a:t>Millward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61" y="6046560"/>
            <a:ext cx="1626139" cy="8114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46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>
                <a:solidFill>
                  <a:schemeClr val="bg1"/>
                </a:solidFill>
              </a:rPr>
              <a:t>Chief Financial Officer (CFO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  <a:r>
              <a:rPr lang="en-US" dirty="0">
                <a:solidFill>
                  <a:schemeClr val="bg1"/>
                </a:solidFill>
              </a:rPr>
              <a:t> The role of the modern day CFO is evolving, extending outside of the world of finance as the pace of </a:t>
            </a:r>
            <a:r>
              <a:rPr lang="en-US" dirty="0" err="1">
                <a:solidFill>
                  <a:schemeClr val="bg1"/>
                </a:solidFill>
              </a:rPr>
              <a:t>fintech</a:t>
            </a:r>
            <a:r>
              <a:rPr lang="en-US" dirty="0">
                <a:solidFill>
                  <a:schemeClr val="bg1"/>
                </a:solidFill>
              </a:rPr>
              <a:t> gets faster and more complex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Van </a:t>
            </a:r>
            <a:r>
              <a:rPr lang="en-US" dirty="0" err="1">
                <a:solidFill>
                  <a:schemeClr val="bg1"/>
                </a:solidFill>
              </a:rPr>
              <a:t>Graan</a:t>
            </a:r>
            <a:r>
              <a:rPr lang="en-US" dirty="0">
                <a:solidFill>
                  <a:schemeClr val="bg1"/>
                </a:solidFill>
              </a:rPr>
              <a:t> will play a pertinent role in ensuring the bank maintains its solid reporting foundation, lead planning and resource allocation processes, seek innovative methods for measuring progress and provide insights to support key decision-making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JG van </a:t>
            </a:r>
            <a:r>
              <a:rPr lang="en-US" b="1" dirty="0" err="1">
                <a:solidFill>
                  <a:schemeClr val="accent4"/>
                </a:solidFill>
              </a:rPr>
              <a:t>Graan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61" y="6046560"/>
            <a:ext cx="1626139" cy="8114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57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Founder of </a:t>
            </a:r>
            <a:r>
              <a:rPr lang="en-US" b="1" dirty="0" smtClean="0">
                <a:solidFill>
                  <a:schemeClr val="bg1"/>
                </a:solidFill>
              </a:rPr>
              <a:t>LEFA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Member of I TECH Namibia 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support of the use of distance learning technologies (digital video conferencing, Project </a:t>
            </a:r>
            <a:r>
              <a:rPr lang="en-US" dirty="0" smtClean="0">
                <a:solidFill>
                  <a:schemeClr val="bg1"/>
                </a:solidFill>
              </a:rPr>
              <a:t>ECHO  </a:t>
            </a:r>
            <a:r>
              <a:rPr lang="en-US" dirty="0">
                <a:solidFill>
                  <a:schemeClr val="bg1"/>
                </a:solidFill>
              </a:rPr>
              <a:t>to train Namibia’s dispersed health workforce,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C000"/>
                </a:solidFill>
              </a:rPr>
              <a:t>Melkisedek-Shivute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Ausiku</a:t>
            </a:r>
            <a:r>
              <a:rPr lang="en-US" b="1" dirty="0">
                <a:solidFill>
                  <a:srgbClr val="FFC000"/>
                </a:solidFill>
              </a:rPr>
              <a:t>,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61" y="6046560"/>
            <a:ext cx="1626139" cy="8114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57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Saara Kuugongelwa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Prime Minister of </a:t>
            </a:r>
            <a:r>
              <a:rPr lang="en-US" dirty="0" smtClean="0">
                <a:solidFill>
                  <a:schemeClr val="bg1"/>
                </a:solidFill>
              </a:rPr>
              <a:t>Namibia</a:t>
            </a:r>
            <a:r>
              <a:rPr lang="en-US" dirty="0">
                <a:solidFill>
                  <a:schemeClr val="bg1"/>
                </a:solidFill>
              </a:rPr>
              <a:t> Kuugongelwa was named Director General of the National Planning Commission, a position in the rank of a minister. She was appointed as Minister of Finance in 2003.</a:t>
            </a:r>
            <a:r>
              <a:rPr lang="en-US" baseline="30000" dirty="0">
                <a:solidFill>
                  <a:schemeClr val="bg1"/>
                </a:solidFill>
                <a:hlinkClick r:id="rId2"/>
              </a:rPr>
              <a:t>[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Namibian Women's Summit where she stated that it would take 70 years to close the gender pay gap across Africa.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61" y="6046560"/>
            <a:ext cx="1626139" cy="8114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48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Deputy Representative at </a:t>
            </a:r>
            <a:r>
              <a:rPr lang="en-US" dirty="0" smtClean="0">
                <a:solidFill>
                  <a:schemeClr val="bg1"/>
                </a:solidFill>
              </a:rPr>
              <a:t>UNICEF</a:t>
            </a:r>
          </a:p>
          <a:p>
            <a:r>
              <a:rPr lang="en-US" dirty="0">
                <a:solidFill>
                  <a:schemeClr val="bg1"/>
                </a:solidFill>
              </a:rPr>
              <a:t> "Launch of </a:t>
            </a:r>
            <a:r>
              <a:rPr lang="en-US" b="1" dirty="0">
                <a:solidFill>
                  <a:schemeClr val="bg1"/>
                </a:solidFill>
              </a:rPr>
              <a:t>Namibia</a:t>
            </a:r>
            <a:r>
              <a:rPr lang="en-US" dirty="0">
                <a:solidFill>
                  <a:schemeClr val="bg1"/>
                </a:solidFill>
              </a:rPr>
              <a:t> UN Partnership </a:t>
            </a:r>
            <a:r>
              <a:rPr lang="en-US" dirty="0" smtClean="0">
                <a:solidFill>
                  <a:schemeClr val="bg1"/>
                </a:solidFill>
              </a:rPr>
              <a:t>Framework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dirty="0" smtClean="0">
                <a:solidFill>
                  <a:schemeClr val="accent4"/>
                </a:solidFill>
              </a:rPr>
              <a:t>Marcus Betts, 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5861" y="6046560"/>
            <a:ext cx="1626139" cy="8114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2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203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PowerPoint Presentation</vt:lpstr>
      <vt:lpstr>Hon. Engel Nawatiseb</vt:lpstr>
      <vt:lpstr>Ribbon Cutting Ceremony by Hon. Stanley M. Simataa, Minister of ICT </vt:lpstr>
      <vt:lpstr>Tjekero Tweya</vt:lpstr>
      <vt:lpstr>Carol Millward</vt:lpstr>
      <vt:lpstr>JG van Graan </vt:lpstr>
      <vt:lpstr>Melkisedek-Shivute Ausiku,  </vt:lpstr>
      <vt:lpstr>Saara Kuugongelwa</vt:lpstr>
      <vt:lpstr>Marcus Betts, </vt:lpstr>
      <vt:lpstr>Petra Hoelscher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zz</dc:title>
  <dc:creator>student</dc:creator>
  <cp:lastModifiedBy>student</cp:lastModifiedBy>
  <cp:revision>37</cp:revision>
  <dcterms:created xsi:type="dcterms:W3CDTF">2019-02-20T18:02:11Z</dcterms:created>
  <dcterms:modified xsi:type="dcterms:W3CDTF">2019-02-21T19:25:36Z</dcterms:modified>
</cp:coreProperties>
</file>