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5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2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5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1518-B833-4FC1-A50A-1558BBBA818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43E1-0C1F-454C-B515-5D4FD56B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7030A0"/>
            </a:gs>
            <a:gs pos="47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86" y="1356548"/>
            <a:ext cx="9710057" cy="50515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842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7030A0"/>
            </a:gs>
            <a:gs pos="47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PROBLEM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Why some organizations are able to inspire or not.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Every organization knows what they do 100%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Some knows how they do it.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Very few knows why they do what they do.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Companies fail.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9656" y="210070"/>
            <a:ext cx="1620973" cy="10320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204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7030A0"/>
            </a:gs>
            <a:gs pos="47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SOLUTION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Hire those who believe what you believe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Do business with those who believe what you believe.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People  don’t buy what you do they buy why you do.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9656" y="210070"/>
            <a:ext cx="1620973" cy="10320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874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7030A0"/>
            </a:gs>
            <a:gs pos="47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TARGET MARKET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People who believe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Innovators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Adapters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9656" y="210070"/>
            <a:ext cx="1620973" cy="10320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95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7030A0"/>
            </a:gs>
            <a:gs pos="47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ANALOGYS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Law of diffusion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Apple company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9656" y="210070"/>
            <a:ext cx="1620973" cy="10320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43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7030A0"/>
            </a:gs>
            <a:gs pos="47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CONCLUTION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Leaders shows power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Those who leads inspires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9656" y="210070"/>
            <a:ext cx="1620973" cy="10320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243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7030A0"/>
            </a:gs>
            <a:gs pos="47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TEAM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Cellinah Robi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9656" y="210070"/>
            <a:ext cx="1620973" cy="10320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370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7030A0"/>
            </a:gs>
            <a:gs pos="47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CONTACTS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0" y="1583076"/>
            <a:ext cx="898549" cy="89854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9656" y="210070"/>
            <a:ext cx="1620973" cy="10320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2749957"/>
            <a:ext cx="898549" cy="898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8" t="5285" r="25234" b="4382"/>
          <a:stretch/>
        </p:blipFill>
        <p:spPr>
          <a:xfrm>
            <a:off x="1393370" y="3780774"/>
            <a:ext cx="983273" cy="927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6402" y="1624492"/>
            <a:ext cx="3942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Cellinah Robi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6401" y="2777115"/>
            <a:ext cx="3942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Cellinah Robi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0152" y="3780774"/>
            <a:ext cx="3695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0742244962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48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PROBLEM</vt:lpstr>
      <vt:lpstr>SOLUTION</vt:lpstr>
      <vt:lpstr>TARGET MARKET</vt:lpstr>
      <vt:lpstr>ANALOGYS </vt:lpstr>
      <vt:lpstr>CONCLUTION </vt:lpstr>
      <vt:lpstr>TEAM  </vt:lpstr>
      <vt:lpstr>CONTACTS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10</cp:revision>
  <dcterms:created xsi:type="dcterms:W3CDTF">2019-03-14T07:42:24Z</dcterms:created>
  <dcterms:modified xsi:type="dcterms:W3CDTF">2019-03-14T08:26:59Z</dcterms:modified>
</cp:coreProperties>
</file>