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Comfortaa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06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80933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59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974dc86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974dc86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60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0974dc86f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0974dc86f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808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974dc86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0974dc86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shown in the GitHut stats, JavaScript is at the top in terms of Active Repositories and Total Pushes in GitHub. It doesn’t lag behind much in the other categories either.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8842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0974dc86f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0974dc86f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919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974dc86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974dc86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258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974dc86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974dc86f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563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974dc86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974dc86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Ecma International (formally European Computer Manufacturers Association) is a non-profit organization that develops standards in computer hardware, communications, and programming languages.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474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0974dc86f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0974dc86f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769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974dc86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974dc86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Internet Explorer 9 does not support ECMAScript 5 "use strict".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Explorer does not support ECMAScript 2015.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149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974dc86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0974dc86f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99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974dc86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974dc86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396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0974dc86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0974dc86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152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974dc86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974dc86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8965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974dc86f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974dc86f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090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974dc86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974dc86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53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974dc86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974dc86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621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0974dc86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0974dc86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68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974dc86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974dc86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class functions means that the language supports passing  them as arguments to other functions, returning them as values and assigning them to variables or storing them in data structures.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V8 is Google’s open source high-performance JavaScript and WebAssembly engine, written in C++. It is used in Chrome and in Node.js, among others. It implements ECMAScript and WebAssembly, and runs on Windows 7 or later, macOS 10.12+, and Linux systems that use x64, IA-32, ARM, or MIPS processors. V8 can run standalone, or can be embedded into any C++ application.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03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974dc86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974dc86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699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974dc86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974dc86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139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974dc86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974dc86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33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41767" y="497442"/>
            <a:ext cx="1290525" cy="467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8/#technolog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t.inf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tify/You-Dont-Know-JS/blob/master/up%20&amp;%20going/ch1.m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etify/You-Dont-Know-JS/blob/master/this%20&amp;%20object%20prototypes/README.md#you-dont-know-js-this--object-prototypes" TargetMode="External"/><Relationship Id="rId3" Type="http://schemas.openxmlformats.org/officeDocument/2006/relationships/hyperlink" Target="https://developer.mozilla.org/bm/docs/Web/JavaScript" TargetMode="External"/><Relationship Id="rId7" Type="http://schemas.openxmlformats.org/officeDocument/2006/relationships/hyperlink" Target="https://github.com/getify/You-Dont-Know-JS/blob/master/scope%20&amp;%20closures/README.md#you-dont-know-js-scope--closures" TargetMode="External"/><Relationship Id="rId12" Type="http://schemas.openxmlformats.org/officeDocument/2006/relationships/hyperlink" Target="https://vu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getify/You-Dont-Know-JS/tree/master/up%20&amp;%20going" TargetMode="External"/><Relationship Id="rId11" Type="http://schemas.openxmlformats.org/officeDocument/2006/relationships/hyperlink" Target="https://github.com/getify/You-Dont-Know-JS/blob/master/es6%20&amp;%20beyond/README.md#you-dont-know-js-es6--beyond" TargetMode="External"/><Relationship Id="rId5" Type="http://schemas.openxmlformats.org/officeDocument/2006/relationships/hyperlink" Target="https://www.w3schools.com/js/exercise_js.asp" TargetMode="External"/><Relationship Id="rId10" Type="http://schemas.openxmlformats.org/officeDocument/2006/relationships/hyperlink" Target="https://github.com/getify/You-Dont-Know-JS/blob/master/async%20&amp;%20performance/README.md#you-dont-know-js-async--performance" TargetMode="External"/><Relationship Id="rId4" Type="http://schemas.openxmlformats.org/officeDocument/2006/relationships/hyperlink" Target="https://www.w3schools.com/js/default.asp" TargetMode="External"/><Relationship Id="rId9" Type="http://schemas.openxmlformats.org/officeDocument/2006/relationships/hyperlink" Target="https://github.com/getify/You-Dont-Know-JS/blob/master/types%20&amp;%20grammar/README.md#you-dont-know-js-types--gramma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oreng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900" y="1721650"/>
            <a:ext cx="1700201" cy="17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Study JS?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According to the Stack Overflow’s 2018 Developer Survey, 71.5% of professional developers rank JavaScript as the most popular programming language. This is quite an increase from 2015 when only 54.4% of developers ranked JavaScript as the most popular technology.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https://insights.stackoverflow.com/survey/2018/#technology</a:t>
            </a:r>
            <a:r>
              <a:rPr lang="en"/>
              <a:t>)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4">
            <a:alphaModFix/>
          </a:blip>
          <a:srcRect l="4983" r="4082"/>
          <a:stretch/>
        </p:blipFill>
        <p:spPr>
          <a:xfrm>
            <a:off x="218500" y="845100"/>
            <a:ext cx="4214651" cy="345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l="10333" t="11990" r="8424" b="16082"/>
          <a:stretch/>
        </p:blipFill>
        <p:spPr>
          <a:xfrm>
            <a:off x="394250" y="1017725"/>
            <a:ext cx="7673976" cy="382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329050" y="4747475"/>
            <a:ext cx="31167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https://githut.info/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(Feb, 2019)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of JS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1606526"/>
            <a:ext cx="4139009" cy="20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311650" y="3698875"/>
            <a:ext cx="41094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Frontend development using frameworks such as  React, Angular and Vue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376" y="1413306"/>
            <a:ext cx="1114497" cy="681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6711" y="2185803"/>
            <a:ext cx="1755115" cy="5154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5093625" y="3669400"/>
            <a:ext cx="3446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Backend development using NodeJS, CouchDB and Mongo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3672" y="2876548"/>
            <a:ext cx="2108280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JS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l="32836" t="6539" r="32836" b="7066"/>
          <a:stretch/>
        </p:blipFill>
        <p:spPr>
          <a:xfrm>
            <a:off x="800775" y="1426163"/>
            <a:ext cx="2092600" cy="2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3227475" y="1849600"/>
            <a:ext cx="1753500" cy="1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=&gt;</a:t>
            </a:r>
            <a:endParaRPr sz="9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075" y="1426175"/>
            <a:ext cx="2783751" cy="27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795775" y="4369375"/>
            <a:ext cx="2055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Stone Age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5644075" y="4288325"/>
            <a:ext cx="2055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2019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JS was invented by Brendan Eich in 1995, while working at Netscape.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Netscape 2 was the first browser to run JS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1997, ECMA International adopted JS and developed ECMA standard and ECMAScript (ES).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ECMA-262 is the official name of the standard. ECMAScript is the official name of the language.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After Netscape the Mozilla foundation continued to develop JS for the Firefox browser.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Versions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75" y="323152"/>
            <a:ext cx="6869501" cy="449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/>
        </p:nvSpPr>
        <p:spPr>
          <a:xfrm>
            <a:off x="478925" y="4801575"/>
            <a:ext cx="4163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https://www.w3schools.com/js/js_versions.asp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275" y="1417250"/>
            <a:ext cx="3075450" cy="23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JS?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Study JS?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 of JS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 Versions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ES5 vs ES6</a:t>
            </a: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ECMAScript 5 Features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The "use strict" Directive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String.trim()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Array.isArray()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Array.forEach()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Array.map()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Array.filter()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Array.reduce()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Array.reduceRight()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Array.every()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Array.some()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Array.indexOf()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Array.lastIndexOf()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JSON.parse()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JSON.stringify()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Date.now()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Property Getters and Setters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New Object Property Methods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ECMAScript 6 Features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ECMAScript 6 is also known as ES6 and ECMAScript 2015. Some people calls it JavaScript 6.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JavaScript let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const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Exponentiation (**)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parameter values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Array.find()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Array.findIndex()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00"/>
                </a:solidFill>
              </a:rPr>
              <a:t>// ES5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var x = function(x, y) {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return x * y;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00"/>
                </a:solidFill>
              </a:rPr>
              <a:t>// ES6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const x = (x, y) =&gt; x * y;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class</a:t>
            </a:r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Introduction to Programming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&amp; Types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Course material: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https://github.com/getify/You-Dont-Know-JS/blob/master/up%20%26%20going/ch1.md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MDN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https://developer.mozilla.org/bm/docs/Web/JavaScript</a:t>
            </a:r>
            <a:r>
              <a:rPr lang="en" sz="1100"/>
              <a:t> 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W3Schools JS Tutorial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https://www.w3schools.com/js/default.asp</a:t>
            </a:r>
            <a:r>
              <a:rPr lang="en" sz="1100"/>
              <a:t>  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W3Schools Practice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https://www.w3schools.com/js/exercise_js.asp</a:t>
            </a:r>
            <a:r>
              <a:rPr lang="en" sz="1100"/>
              <a:t> 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You Don't Know JS: Up &amp; Going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https://github.com/getify/You-Dont-Know-JS/tree/master/up%20%26%20going</a:t>
            </a:r>
            <a:r>
              <a:rPr lang="en" sz="1100"/>
              <a:t> 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You Don't Know JS: Scope &amp; Closures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https://github.com/getify/You-Dont-Know-JS/blob/master/scope%20&amp;%20closures/README.md#you-dont-know-js-scope--closures</a:t>
            </a:r>
            <a:r>
              <a:rPr lang="en" sz="1100"/>
              <a:t> 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You Don't Know JS: this &amp; Object Prototypes 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https://github.com/getify/You-Dont-Know-JS/blob/master/this%20&amp;%20object%20prototypes/README.md#you-dont-know-js-this--object-prototypes</a:t>
            </a:r>
            <a:r>
              <a:rPr lang="en" sz="1100"/>
              <a:t> 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You Don't Know JS: Types &amp; Grammar </a:t>
            </a:r>
            <a:r>
              <a:rPr lang="en" sz="1100" u="sng">
                <a:solidFill>
                  <a:schemeClr val="hlink"/>
                </a:solidFill>
                <a:hlinkClick r:id="rId9"/>
              </a:rPr>
              <a:t>https://github.com/getify/You-Dont-Know-JS/blob/master/types%20&amp;%20grammar/README.md#you-dont-know-js-types--grammar</a:t>
            </a:r>
            <a:r>
              <a:rPr lang="en" sz="1100"/>
              <a:t> 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You Don't Know JS: Async &amp; Performance </a:t>
            </a:r>
            <a:r>
              <a:rPr lang="en" sz="1100" u="sng">
                <a:solidFill>
                  <a:schemeClr val="hlink"/>
                </a:solidFill>
                <a:hlinkClick r:id="rId10"/>
              </a:rPr>
              <a:t>https://github.com/getify/You-Dont-Know-JS/blob/master/async%20&amp;%20performance/README.md#you-dont-know-js-async--performance</a:t>
            </a:r>
            <a:r>
              <a:rPr lang="en" sz="1100"/>
              <a:t> 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You Don't Know JS: ES6 &amp; Beyond </a:t>
            </a:r>
            <a:r>
              <a:rPr lang="en" sz="1100" u="sng">
                <a:solidFill>
                  <a:schemeClr val="hlink"/>
                </a:solidFill>
                <a:hlinkClick r:id="rId11"/>
              </a:rPr>
              <a:t>https://github.com/getify/You-Dont-Know-JS/blob/master/es6%20&amp;%20beyond/README.md#you-dont-know-js-es6--beyond</a:t>
            </a:r>
            <a:r>
              <a:rPr lang="en" sz="1100"/>
              <a:t> 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Vue.js </a:t>
            </a:r>
            <a:r>
              <a:rPr lang="en" sz="1100" u="sng">
                <a:solidFill>
                  <a:schemeClr val="hlink"/>
                </a:solidFill>
                <a:hlinkClick r:id="rId12"/>
              </a:rPr>
              <a:t>https://vuejs.org/</a:t>
            </a:r>
            <a:r>
              <a:rPr lang="en" sz="1100"/>
              <a:t>  </a:t>
            </a:r>
            <a:endParaRPr sz="1100"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Materials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3006250"/>
            <a:ext cx="2808000" cy="15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Antony Orenge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Masters in Software Engineering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Tartu, Estonia.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Software Engineer at BRCK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https://github.com/antorenge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3984" y="1528625"/>
            <a:ext cx="5405016" cy="304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02" y="1545875"/>
            <a:ext cx="1293300" cy="126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JS?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(JS) is a lightweight, JIT compiled programming language with first-class functions.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ECMAScript is the official name of the language. ECMAScript is often abbreviated to ES.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JS mostly runs on the client side of the web, which can be used to design/program how web pages behave on the occurrence of an event.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9"/>
          <p:cNvGrpSpPr/>
          <p:nvPr/>
        </p:nvGrpSpPr>
        <p:grpSpPr>
          <a:xfrm>
            <a:off x="328325" y="656225"/>
            <a:ext cx="3959250" cy="3959250"/>
            <a:chOff x="480725" y="656225"/>
            <a:chExt cx="3959250" cy="3959250"/>
          </a:xfrm>
        </p:grpSpPr>
        <p:pic>
          <p:nvPicPr>
            <p:cNvPr id="92" name="Google Shape;9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725" y="656225"/>
              <a:ext cx="3959250" cy="3959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3425" y="1818501"/>
              <a:ext cx="1182300" cy="118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78257" y="1818496"/>
              <a:ext cx="1182300" cy="118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69195" y="3000809"/>
              <a:ext cx="1182300" cy="1182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HTML</a:t>
            </a:r>
            <a:r>
              <a:rPr lang="en"/>
              <a:t> defines the structure of a web page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CSS</a:t>
            </a:r>
            <a:r>
              <a:rPr lang="en"/>
              <a:t> defines the presentation of the web page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 b="1"/>
              <a:t>JS</a:t>
            </a:r>
            <a:r>
              <a:rPr lang="en"/>
              <a:t> defines the behavior of the web page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 is a prototype-based, multi-paradigm, dynamic scripting language, supporting object-oriented, imperative, and declarative (e.g. functional programming) styles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is a single-threaded programming language, which means it has a single Call Stack. Therefore it can do one thing at a time.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Apart from its use in web pages, JS can also be used in non-browser environments such as desktops and servers using Node.js, and databases (Mongo, CouchDB).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 is NOT Java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Though they are registered trademarks of Oracle, the have very different syntax, semantics and uses.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001" y="2751924"/>
            <a:ext cx="2449251" cy="13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3000" y="2685100"/>
            <a:ext cx="1504799" cy="150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3536750" y="3017650"/>
            <a:ext cx="13263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!==</a:t>
            </a:r>
            <a:endParaRPr sz="4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Microsoft Office PowerPoint</Application>
  <PresentationFormat>On-screen Show (16:9)</PresentationFormat>
  <Paragraphs>103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Roboto</vt:lpstr>
      <vt:lpstr>Arial</vt:lpstr>
      <vt:lpstr>Comfortaa</vt:lpstr>
      <vt:lpstr>Simple Dark</vt:lpstr>
      <vt:lpstr>PowerPoint Presentation</vt:lpstr>
      <vt:lpstr>Outline</vt:lpstr>
      <vt:lpstr>Learning Materials</vt:lpstr>
      <vt:lpstr>About me</vt:lpstr>
      <vt:lpstr>What is JS? </vt:lpstr>
      <vt:lpstr>PowerPoint Presentation</vt:lpstr>
      <vt:lpstr>PowerPoint Presentation</vt:lpstr>
      <vt:lpstr>PowerPoint Presentation</vt:lpstr>
      <vt:lpstr>PowerPoint Presentation</vt:lpstr>
      <vt:lpstr>Why Study JS?</vt:lpstr>
      <vt:lpstr>PowerPoint Presentation</vt:lpstr>
      <vt:lpstr>Popularity</vt:lpstr>
      <vt:lpstr>Use cases of JS</vt:lpstr>
      <vt:lpstr>History of JS</vt:lpstr>
      <vt:lpstr>PowerPoint Presentation</vt:lpstr>
      <vt:lpstr>PowerPoint Presentation</vt:lpstr>
      <vt:lpstr>JS Versions </vt:lpstr>
      <vt:lpstr>PowerPoint Presentation</vt:lpstr>
      <vt:lpstr>PowerPoint Presentation</vt:lpstr>
      <vt:lpstr>ES5 vs ES6</vt:lpstr>
      <vt:lpstr>PowerPoint Presentation</vt:lpstr>
      <vt:lpstr>Next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modified xsi:type="dcterms:W3CDTF">2019-03-08T17:06:22Z</dcterms:modified>
</cp:coreProperties>
</file>