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Comfortaa" panose="020B0604020202020204" charset="0"/>
      <p:regular r:id="rId32"/>
      <p:bold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6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63647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430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2cf4d64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2cf4d64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013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cfa66a1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cfa66a1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813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cfa66a1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cfa66a1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782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2cf4d64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2cf4d64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87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cfa66a1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cfa66a1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943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cfa66a1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cfa66a1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313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cfa66a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cfa66a1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23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2cf4d64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2cf4d64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981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cfa66a1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cfa66a1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six data types are primitives.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2313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298fa6eb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298fa6eb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59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974dc86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974dc86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515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298fa6eb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298fa6eb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579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298fa6eb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298fa6eb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49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98fa6eb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98fa6eb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389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298fa6eb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298fa6eb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28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298fa6eb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298fa6eb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467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298fa6eb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298fa6eb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688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98fa6eb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298fa6eb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229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298fa6eb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298fa6eb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651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2b0665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2b0665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128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0974dc86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0974dc86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16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974dc86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974dc86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240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fa66a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fa66a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48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cfa66a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cfa66a1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61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2cf4d6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2cf4d6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74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cfa66a1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cfa66a1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264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cfa66a1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cfa66a1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203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98fa6eb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98fa6eb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33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41767" y="497442"/>
            <a:ext cx="1290525" cy="467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master/up%20&amp;%20going/ch2.m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900" y="1721650"/>
            <a:ext cx="1700201" cy="17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Variables are symbolic containers that are used to hold values.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 supports 'weak' or </a:t>
            </a:r>
            <a:r>
              <a:rPr lang="en" b="1"/>
              <a:t>dynamic</a:t>
            </a:r>
            <a:r>
              <a:rPr lang="en"/>
              <a:t> typing which allows a variable to hold any type of value at any time.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However, other languages like Java support </a:t>
            </a:r>
            <a:r>
              <a:rPr lang="en" b="1"/>
              <a:t>static</a:t>
            </a:r>
            <a:r>
              <a:rPr lang="en"/>
              <a:t> typing which enforces type to a variable.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Static typing is beneficial for program correctness by preventing unintended value conversions.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Dynamic typing allows flexibility of using a variable for different value types.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Another common usage of variables is to be used as constants for centralizing value setting.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const</a:t>
            </a:r>
            <a:r>
              <a:rPr lang="en"/>
              <a:t> TAX_RATE = 0.03;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amount = 102.98; 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amount = amount + (amount * TAX_RATE);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console.log(amount);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 JS, a block is defined by wrapping one or more statements inside a curly-brace pair { ... }</a:t>
            </a:r>
            <a:endParaRPr/>
          </a:p>
          <a:p>
            <a:pPr marL="18288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amount = 101;</a:t>
            </a: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if (</a:t>
            </a:r>
            <a:r>
              <a:rPr lang="en"/>
              <a:t>amount &gt; 100</a:t>
            </a:r>
            <a:r>
              <a:rPr lang="en">
                <a:solidFill>
                  <a:srgbClr val="FF00FF"/>
                </a:solidFill>
              </a:rPr>
              <a:t>) {</a:t>
            </a:r>
            <a:endParaRPr>
              <a:solidFill>
                <a:srgbClr val="FF00FF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let amount = 200; </a:t>
            </a: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amount = amount * 2;</a:t>
            </a: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console.log(amount);</a:t>
            </a: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}</a:t>
            </a:r>
            <a:endParaRPr>
              <a:solidFill>
                <a:srgbClr val="FF00FF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console.log(</a:t>
            </a:r>
            <a:r>
              <a:rPr lang="en"/>
              <a:t>amount</a:t>
            </a:r>
            <a:r>
              <a:rPr lang="en">
                <a:solidFill>
                  <a:srgbClr val="FF00FF"/>
                </a:solidFill>
              </a:rPr>
              <a:t>);</a:t>
            </a:r>
            <a:endParaRPr>
              <a:solidFill>
                <a:srgbClr val="FF00FF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Note: Block statement does not need a semicolon (;) to conclude it.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express decisions in JS, we use the if statement. That is, "if this condition is true, then do the following else do the rest". For example,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mpesa_balance = 500;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price = 150;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if (</a:t>
            </a:r>
            <a:r>
              <a:rPr lang="en"/>
              <a:t>mpesa_balance &gt;= price</a:t>
            </a:r>
            <a:r>
              <a:rPr lang="en">
                <a:solidFill>
                  <a:srgbClr val="FF00FF"/>
                </a:solidFill>
              </a:rPr>
              <a:t>) {</a:t>
            </a:r>
            <a:endParaRPr>
              <a:solidFill>
                <a:srgbClr val="FF00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console.log("You can purchase the fruit!");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} else { </a:t>
            </a:r>
            <a:endParaRPr>
              <a:solidFill>
                <a:srgbClr val="FF00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console.log("Sorry, you are unable to purchase. Mpesa balance is below price.");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}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Looping is repeating a set of actions until a certain condition fails.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loop includes the test condition as well as a block ({}).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Each time the loop block executes, that's called an iteration.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 JS, loops include: </a:t>
            </a:r>
            <a:r>
              <a:rPr lang="en">
                <a:solidFill>
                  <a:srgbClr val="FF00FF"/>
                </a:solidFill>
              </a:rPr>
              <a:t>for loop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while loop</a:t>
            </a:r>
            <a:r>
              <a:rPr lang="en"/>
              <a:t> and </a:t>
            </a:r>
            <a:r>
              <a:rPr lang="en">
                <a:solidFill>
                  <a:srgbClr val="FF00FF"/>
                </a:solidFill>
              </a:rPr>
              <a:t>do..while loop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for (</a:t>
            </a:r>
            <a:r>
              <a:rPr lang="en"/>
              <a:t>var</a:t>
            </a:r>
            <a:r>
              <a:rPr lang="en">
                <a:solidFill>
                  <a:srgbClr val="FF00FF"/>
                </a:solidFill>
              </a:rPr>
              <a:t> </a:t>
            </a:r>
            <a:r>
              <a:rPr lang="en"/>
              <a:t>i=1; i &lt;= 9; i++</a:t>
            </a:r>
            <a:r>
              <a:rPr lang="en">
                <a:solidFill>
                  <a:srgbClr val="FF00FF"/>
                </a:solidFill>
              </a:rPr>
              <a:t>) {</a:t>
            </a:r>
            <a:endParaRPr>
              <a:solidFill>
                <a:srgbClr val="FF00FF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console.log(i);</a:t>
            </a: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}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for loop has three clauses: the initialization clause (var i = 0), the conditional test clause (i &lt;= 9) and the update clause (i++).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FF"/>
                </a:solidFill>
              </a:rPr>
              <a:t>var</a:t>
            </a:r>
            <a:r>
              <a:rPr lang="en" sz="1400"/>
              <a:t> i = 9</a:t>
            </a:r>
            <a:endParaRPr sz="1400"/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FF"/>
                </a:solidFill>
              </a:rPr>
              <a:t>while (</a:t>
            </a:r>
            <a:r>
              <a:rPr lang="en" sz="1400"/>
              <a:t>i &gt; 0</a:t>
            </a:r>
            <a:r>
              <a:rPr lang="en" sz="1400">
                <a:solidFill>
                  <a:srgbClr val="FF00FF"/>
                </a:solidFill>
              </a:rPr>
              <a:t>) {</a:t>
            </a:r>
            <a:endParaRPr sz="1400">
              <a:solidFill>
                <a:srgbClr val="FF00FF"/>
              </a:solidFill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   console.log(i);</a:t>
            </a:r>
            <a:endParaRPr sz="1400"/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   i--;</a:t>
            </a:r>
            <a:endParaRPr sz="1400"/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FF"/>
                </a:solidFill>
              </a:rPr>
              <a:t>}</a:t>
            </a:r>
            <a:endParaRPr sz="1400">
              <a:solidFill>
                <a:srgbClr val="FF00FF"/>
              </a:solidFill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/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FF"/>
                </a:solidFill>
              </a:rPr>
              <a:t>do {</a:t>
            </a:r>
            <a:endParaRPr sz="1400">
              <a:solidFill>
                <a:srgbClr val="FF00FF"/>
              </a:solidFill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   console.log(i);</a:t>
            </a:r>
            <a:endParaRPr sz="1400"/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   i--;</a:t>
            </a:r>
            <a:endParaRPr sz="1400"/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FF"/>
                </a:solidFill>
              </a:rPr>
              <a:t>} while(i &gt; 0);</a:t>
            </a:r>
            <a:endParaRPr sz="1400">
              <a:solidFill>
                <a:srgbClr val="FF00FF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only difference between </a:t>
            </a:r>
            <a:r>
              <a:rPr lang="en">
                <a:solidFill>
                  <a:srgbClr val="FF00FF"/>
                </a:solidFill>
              </a:rPr>
              <a:t>while loop</a:t>
            </a:r>
            <a:r>
              <a:rPr lang="en"/>
              <a:t> and </a:t>
            </a:r>
            <a:r>
              <a:rPr lang="en">
                <a:solidFill>
                  <a:srgbClr val="FF00FF"/>
                </a:solidFill>
              </a:rPr>
              <a:t>do..while loop</a:t>
            </a:r>
            <a:r>
              <a:rPr lang="en"/>
              <a:t> is whether the conditional is tested before the first iteration (while) or after the first iteration (do..while).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Introduction to Programming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Between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Comments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function is a set procedure that performs a desired action.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JS, functions are defined by keyword </a:t>
            </a: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myName</a:t>
            </a:r>
            <a:r>
              <a:rPr lang="en">
                <a:solidFill>
                  <a:srgbClr val="FF00FF"/>
                </a:solidFill>
              </a:rPr>
              <a:t>( ) {</a:t>
            </a:r>
            <a:endParaRPr>
              <a:solidFill>
                <a:srgbClr val="FF00FF"/>
              </a:solidFill>
            </a:endParaRPr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console.log("Antony");</a:t>
            </a:r>
            <a:endParaRPr/>
          </a:p>
          <a:p>
            <a:pPr marL="22860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FF"/>
                </a:solidFill>
              </a:rPr>
              <a:t>}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can optionally take </a:t>
            </a:r>
            <a:r>
              <a:rPr lang="en" b="1"/>
              <a:t>arguments</a:t>
            </a:r>
            <a:r>
              <a:rPr lang="en"/>
              <a:t> (</a:t>
            </a:r>
            <a:r>
              <a:rPr lang="en" i="1"/>
              <a:t>parameters</a:t>
            </a:r>
            <a:r>
              <a:rPr lang="en"/>
              <a:t>) -- values you can pass in. And they can also optionally return a value back.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18288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myAge</a:t>
            </a:r>
            <a:r>
              <a:rPr lang="en">
                <a:solidFill>
                  <a:srgbClr val="FF00FF"/>
                </a:solidFill>
              </a:rPr>
              <a:t>(</a:t>
            </a:r>
            <a:r>
              <a:rPr lang="en"/>
              <a:t>yearOfBirth</a:t>
            </a:r>
            <a:r>
              <a:rPr lang="en">
                <a:solidFill>
                  <a:srgbClr val="FF00FF"/>
                </a:solidFill>
              </a:rPr>
              <a:t>) {</a:t>
            </a:r>
            <a:endParaRPr>
              <a:solidFill>
                <a:srgbClr val="FF00FF"/>
              </a:solidFill>
            </a:endParaRPr>
          </a:p>
          <a:p>
            <a:pPr marL="18288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FF00FF"/>
                </a:solidFill>
              </a:rPr>
              <a:t>return</a:t>
            </a:r>
            <a:r>
              <a:rPr lang="en"/>
              <a:t> 2019 - yearOfBirth; </a:t>
            </a:r>
            <a:endParaRPr/>
          </a:p>
          <a:p>
            <a:pPr marL="18288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FF"/>
                </a:solidFill>
              </a:rPr>
              <a:t>}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Functions are often used for code that you plan to call multiple times.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Although, a function may be called once, organizing its behavior into a separate named function makes the code that uses the logic cleaner.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Scope (technically referred to as lexical scope) is basically a collection of variables as well as the rules of how those variables are accessed by name.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For e.g. only code inside a function can access that function's scoped variables.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variable name has to be unique within the same scope.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But it's possible to have the same variable name appear in different scopes.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one</a:t>
            </a:r>
            <a:r>
              <a:rPr lang="en">
                <a:solidFill>
                  <a:srgbClr val="FF00FF"/>
                </a:solidFill>
              </a:rPr>
              <a:t>() {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var a = 1;  // this `a` only belongs to the `one()`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console.log(a);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}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two</a:t>
            </a:r>
            <a:r>
              <a:rPr lang="en">
                <a:solidFill>
                  <a:srgbClr val="FF00FF"/>
                </a:solidFill>
              </a:rPr>
              <a:t>() {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var a = 2;  // this `a` only belongs to the `two()`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console.log(a);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one();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two();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Scope can be nested inside another one. But the innermost scope can access variables from either scope. </a:t>
            </a:r>
            <a:endParaRPr/>
          </a:p>
          <a:p>
            <a:pPr marL="2743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FF"/>
                </a:solidFill>
              </a:rPr>
              <a:t>function</a:t>
            </a:r>
            <a:r>
              <a:rPr lang="en" sz="1400"/>
              <a:t> outer</a:t>
            </a:r>
            <a:r>
              <a:rPr lang="en" sz="1400">
                <a:solidFill>
                  <a:srgbClr val="FF00FF"/>
                </a:solidFill>
              </a:rPr>
              <a:t>() {</a:t>
            </a:r>
            <a:endParaRPr sz="1400">
              <a:solidFill>
                <a:srgbClr val="FF00FF"/>
              </a:solidFill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   var a = 1;</a:t>
            </a:r>
            <a:endParaRPr sz="1400"/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   </a:t>
            </a:r>
            <a:r>
              <a:rPr lang="en" sz="1400">
                <a:solidFill>
                  <a:srgbClr val="FF00FF"/>
                </a:solidFill>
              </a:rPr>
              <a:t>function</a:t>
            </a:r>
            <a:r>
              <a:rPr lang="en" sz="1400"/>
              <a:t> inner</a:t>
            </a:r>
            <a:r>
              <a:rPr lang="en" sz="1400">
                <a:solidFill>
                  <a:srgbClr val="FF00FF"/>
                </a:solidFill>
              </a:rPr>
              <a:t>() {</a:t>
            </a:r>
            <a:endParaRPr sz="1400">
              <a:solidFill>
                <a:srgbClr val="FF00FF"/>
              </a:solidFill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       var b = 2;</a:t>
            </a:r>
            <a:endParaRPr sz="1400"/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       console.log(a + b);</a:t>
            </a:r>
            <a:endParaRPr sz="1400"/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   </a:t>
            </a:r>
            <a:r>
              <a:rPr lang="en" sz="1400">
                <a:solidFill>
                  <a:srgbClr val="FF00FF"/>
                </a:solidFill>
              </a:rPr>
              <a:t>}</a:t>
            </a:r>
            <a:r>
              <a:rPr lang="en" sz="1400"/>
              <a:t> </a:t>
            </a:r>
            <a:endParaRPr sz="1400"/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   inner();    </a:t>
            </a:r>
            <a:endParaRPr sz="1400"/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    console.log(a); </a:t>
            </a:r>
            <a:endParaRPr sz="1400"/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FF"/>
                </a:solidFill>
              </a:rPr>
              <a:t>}</a:t>
            </a:r>
            <a:endParaRPr sz="1400">
              <a:solidFill>
                <a:srgbClr val="FF00FF"/>
              </a:solidFill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outer();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Write a function that prints all the fruits from a given list of fruits e.g. printFruits(fruits_list)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Write a function that given a fruit index, it returns the name of a fruit from a list of fruits. e.g getFruit(1, fruits_list), returns 'apples'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fruits_list is an array of fruit names [ 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class</a:t>
            </a:r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Dive into JS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&amp;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Type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Coercion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Truthy &amp; Falsy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Inequality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Course material: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https://github.com/getify/You-Dont-Know-JS/blob/master/up%20%26%20going/ch2.md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Between Types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Coercion is the conversion of one data type to another.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two types of coercion: </a:t>
            </a:r>
            <a:r>
              <a:rPr lang="en" b="1"/>
              <a:t>explicit</a:t>
            </a:r>
            <a:r>
              <a:rPr lang="en"/>
              <a:t> and </a:t>
            </a:r>
            <a:r>
              <a:rPr lang="en" b="1"/>
              <a:t>implicit</a:t>
            </a:r>
            <a:r>
              <a:rPr lang="en"/>
              <a:t> coercion.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a = "42";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b = Number(a);  </a:t>
            </a:r>
            <a:r>
              <a:rPr lang="en" sz="1400"/>
              <a:t>// Number() is an explicit coercion from any other type to the number type.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c = a * 10  </a:t>
            </a:r>
            <a:r>
              <a:rPr lang="en" sz="1400"/>
              <a:t>// a is implicitly coerced to a number and multiplied by 10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console.log(a);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console.log(b);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console.log(c);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Are these two values equal? "100" vs 100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You could say, “loosely equal”.  How about “strict equal”?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 will sometimes kick in and implicitly coerce values to the matching types.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if ("10" == 10) { console.log(true);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using loose equals operator to make the comparison, JS will convert the left hand side "10" to its number equivalent 10.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comparison then becomes 10 == 10, which is of course true.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writing code, it should be readable and where it lacks clarity, comments should be provided.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 comments is a way developers manage to communicate with readers of their code.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interpreter/compiler will always ignore these comments.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should strive not just to write programs that work correctly, but programs that make sense when examined.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Some good observations and guidelines in commenting your code: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without comments is suboptimal.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many comments (one per line, for example) is probably a sign of poorly written code.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should explain why, not what. They can optionally explain how if that's particularly confusing.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 JS, there are two types of comments: single-line and multiline comment. </a:t>
            </a:r>
            <a:endParaRPr/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// This is a single-line comment</a:t>
            </a:r>
            <a:endParaRPr/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/* But this is </a:t>
            </a:r>
            <a:endParaRPr/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a multiline</a:t>
            </a:r>
            <a:endParaRPr/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   comment</a:t>
            </a:r>
            <a:endParaRPr/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   */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Note: multiline comments can appear anywhere on a line, even in the middle of a line, because the */ ends it. For example: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a = /* arbitrary value */ 10;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console.log( a );	//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Microsoft Office PowerPoint</Application>
  <PresentationFormat>On-screen Show (16:9)</PresentationFormat>
  <Paragraphs>157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Comfortaa</vt:lpstr>
      <vt:lpstr>Roboto</vt:lpstr>
      <vt:lpstr>Simple Dark</vt:lpstr>
      <vt:lpstr>PowerPoint Presentation</vt:lpstr>
      <vt:lpstr>Outline</vt:lpstr>
      <vt:lpstr>Converting Between Types</vt:lpstr>
      <vt:lpstr>PowerPoint Presentation</vt:lpstr>
      <vt:lpstr>PowerPoint Presentation</vt:lpstr>
      <vt:lpstr>Code Comments</vt:lpstr>
      <vt:lpstr>PowerPoint Presentation</vt:lpstr>
      <vt:lpstr>PowerPoint Presentation</vt:lpstr>
      <vt:lpstr>PowerPoint Presentation</vt:lpstr>
      <vt:lpstr>Variables</vt:lpstr>
      <vt:lpstr>PowerPoint Presentation</vt:lpstr>
      <vt:lpstr>PowerPoint Presentation</vt:lpstr>
      <vt:lpstr>Blocks</vt:lpstr>
      <vt:lpstr>PowerPoint Presentation</vt:lpstr>
      <vt:lpstr>Conditionals</vt:lpstr>
      <vt:lpstr>PowerPoint Presentation</vt:lpstr>
      <vt:lpstr>Loops</vt:lpstr>
      <vt:lpstr>PowerPoint Presentation</vt:lpstr>
      <vt:lpstr>PowerPoint Presentation</vt:lpstr>
      <vt:lpstr>Functions</vt:lpstr>
      <vt:lpstr>PowerPoint Presentation</vt:lpstr>
      <vt:lpstr>PowerPoint Presentation</vt:lpstr>
      <vt:lpstr>PowerPoint Presentation</vt:lpstr>
      <vt:lpstr>Scope</vt:lpstr>
      <vt:lpstr>PowerPoint Presentation</vt:lpstr>
      <vt:lpstr>PowerPoint Presentation</vt:lpstr>
      <vt:lpstr>PowerPoint Presentation</vt:lpstr>
      <vt:lpstr>Assignment</vt:lpstr>
      <vt:lpstr>Next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modified xsi:type="dcterms:W3CDTF">2019-03-28T06:04:16Z</dcterms:modified>
</cp:coreProperties>
</file>