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omfortaa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431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57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03c07b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03c07b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73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03c07b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03c07b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2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03c07b0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03c07b0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785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03c07b0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03c07b0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2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bd4b813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bd4b813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58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03c07b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03c07b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56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03c07b0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03c07b0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2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03c07b0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03c07b0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8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03c07b0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03c07b0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06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03c07b0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03c07b0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4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03c07b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03c07b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431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03c07b0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03c07b0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961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03c07b0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03c07b0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003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b0665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b0665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28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66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bd4b8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bd4b8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36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03c07b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03c07b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55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03c07b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03c07b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12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03c07b0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03c07b0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0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bd4b813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bd4b813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1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03c07b0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03c07b0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2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outer ( .. ) is just a nuance of JS grammar to needed to prevent it from being treated as a normal function declaration.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( ) on the end of the expression is what actually executes the function expression referenced immediately before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function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 ..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`foo` function reference expression,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then `()` executes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foo();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equivalent IIFE function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`IIFE` function expression,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then `()` executes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IIFE(){ .. } )( 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20;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IIFE(){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a = 10;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 a );	// 10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})( 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 a );		// 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IIFE maintain their own scope, they can be used to declare variables that won't affect the global scope variables.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IIFEs can also have return values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x = (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IIFE(){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return</a:t>
            </a:r>
            <a:r>
              <a:rPr lang="en"/>
              <a:t> 20;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})();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x;		// 20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important concept in JS.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Closure is a way to "remember" and continue to access a function's scope (its variables) even once the function has finished running.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outer(x)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// parameter `x` is a variable within outer function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inner function `inner()` uses `x`, 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it has a "closure" over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inner(y)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y + 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return</a:t>
            </a:r>
            <a:r>
              <a:rPr lang="en"/>
              <a:t> inner;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reference to the inner function gets returned with each call to the outer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Closure is the ability of the inner function to remember whatever x value was passed in to the outer().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plusOne = outer(1);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plusTwo = outer(2);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plusOne(3);     // 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plusTwo(4);     // 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we call outer(1), we get back a reference to inner(..) that remembers x as 1. We call this function reference plusOne(..).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we call plusOne(3), it adds 3 (its inner y) to the 1 (remembered by x), and we get 4 as the result.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usage of closure in JS is the module pattern.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Modules let you define private implementation details (variables, functions) that are hidden from the outside world, as well as a public API that is accessible from the outside.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As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Immediately Invoked Function Expressions (IIFEs)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Consider: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FF"/>
                </a:solidFill>
              </a:rPr>
              <a:t>function</a:t>
            </a:r>
            <a:r>
              <a:rPr lang="en" sz="1400"/>
              <a:t> User(){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FF00FF"/>
                </a:solidFill>
              </a:rPr>
              <a:t>var</a:t>
            </a:r>
            <a:r>
              <a:rPr lang="en" sz="1400"/>
              <a:t> username, password;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FF00FF"/>
                </a:solidFill>
              </a:rPr>
              <a:t>function</a:t>
            </a:r>
            <a:r>
              <a:rPr lang="en" sz="1400"/>
              <a:t> doLogin(user,pw) {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username = user;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password = pw;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// do the rest of the login work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FF00FF"/>
                </a:solidFill>
              </a:rPr>
              <a:t>var</a:t>
            </a:r>
            <a:r>
              <a:rPr lang="en" sz="1400"/>
              <a:t> publicAPI = {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login: doLogin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FF00FF"/>
                </a:solidFill>
              </a:rPr>
              <a:t>return</a:t>
            </a:r>
            <a:r>
              <a:rPr lang="en" sz="1400"/>
              <a:t> publicAPI;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// create a `User` module instance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janeDoe = User();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// user to access login API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janeDoe.login( "janeDoe", "mypwd123" 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User() function serves as an outer scope that holds the variables username and password, as well as the inner doLogin() function.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all private inner details of this User module that cannot be accessed from the outside world.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time we execute User(), a new instance of the User module (with its scope) is created.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inner doLogin() function has a closure over username and password, meaning it will retain its access to them even after the User() function finishes running.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publicAPI is an object with one property/method on it, login, which is a reference to the inner doLogin() function.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we return publicAPI from User(), it becomes the instance we call janeDoe.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</a:t>
            </a:r>
            <a:r>
              <a:rPr lang="en">
                <a:solidFill>
                  <a:srgbClr val="FF9900"/>
                </a:solidFill>
              </a:rPr>
              <a:t>Kiosk( ) </a:t>
            </a:r>
            <a:r>
              <a:rPr lang="en"/>
              <a:t>that will allow you to add a fruit and retrieve a list of fruits to/from a kiosk using setter and getter methods.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instance: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kiosk = Kiosk( 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kiosk.setFruit(“mango”)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kiosk.getFruits() will return a list of fruits  [“mango”]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this</a:t>
            </a:r>
            <a:r>
              <a:rPr lang="en"/>
              <a:t> Identifier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&amp; New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Polyfilling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Transpiling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Course material: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https://github.com/getify/You-Dont-Know-JS/blob/master/up%20%26%20going/ch2.md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function be treated as a value?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a function declaration syntax as follows: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 ) {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..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 is basically a variable in the outer enclosing scope that's given a reference to the function being declared. i.e. the function itself is a value, just like 11, "hello", [1,2,3]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itself can be a value that's assigned to variables, passed to or returned from other functions.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such, a function value should be thought of as an expression.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Anonymous function expression, since it has no 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 = 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Named function expression, assigned to x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x = 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bar(){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Named function expressions are generally more preferable, though anonymous function expressions are still extremely common.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Immediately Invoked Function Expressions (IIFEs)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to be executed, it has to be called. For instance, to execute the previous functions we call foo() or x()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there is a way to execute a function expression without calling it.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referred to as Immediately Invoked Function Expression (IIFE). </a:t>
            </a:r>
            <a:endParaRPr/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IIFE(){ .. }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On-screen Show (16:9)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Comfortaa</vt:lpstr>
      <vt:lpstr>Roboto</vt:lpstr>
      <vt:lpstr>Simple Dark</vt:lpstr>
      <vt:lpstr>PowerPoint Presentation</vt:lpstr>
      <vt:lpstr>Outline</vt:lpstr>
      <vt:lpstr>Functions As Values</vt:lpstr>
      <vt:lpstr>PowerPoint Presentation</vt:lpstr>
      <vt:lpstr>PowerPoint Presentation</vt:lpstr>
      <vt:lpstr>PowerPoint Presentation</vt:lpstr>
      <vt:lpstr>PowerPoint Presentation</vt:lpstr>
      <vt:lpstr>Immediately Invoked Function Expressions (IIFEs)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Closure</vt:lpstr>
      <vt:lpstr>PowerPoint Presentation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Assignment</vt:lpstr>
      <vt:lpstr>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modified xsi:type="dcterms:W3CDTF">2019-04-11T11:29:51Z</dcterms:modified>
</cp:coreProperties>
</file>