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47586-CB0D-EB43-BCEA-42245F37CBA1}" type="datetimeFigureOut">
              <a:rPr lang="en-US" smtClean="0"/>
              <a:pPr/>
              <a:t>7/25/16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B49D8-A297-0745-82AC-B51C994B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XKCD Comic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B49D8-A297-0745-82AC-B51C994B485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 with const and other good stuff</a:t>
            </a:r>
            <a:r>
              <a:rPr lang="en-US" baseline="0" dirty="0" smtClean="0"/>
              <a:t> </a:t>
            </a:r>
            <a:r>
              <a:rPr lang="en-US" baseline="0" smtClean="0"/>
              <a:t>like that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12F19-6C5E-D248-9961-DBE87D09BC8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XKCD substitute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B49D8-A297-0745-82AC-B51C994B485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AE6-1A05-594E-9874-902034968A6D}" type="datetimeFigureOut">
              <a:rPr lang="en-US" smtClean="0"/>
              <a:pPr/>
              <a:t>7/25/16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CBF0-C0A2-404F-AB4D-AFA03A06F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AE6-1A05-594E-9874-902034968A6D}" type="datetimeFigureOut">
              <a:rPr lang="en-US" smtClean="0"/>
              <a:pPr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CBF0-C0A2-404F-AB4D-AFA03A06F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AE6-1A05-594E-9874-902034968A6D}" type="datetimeFigureOut">
              <a:rPr lang="en-US" smtClean="0"/>
              <a:pPr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CBF0-C0A2-404F-AB4D-AFA03A06F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AE6-1A05-594E-9874-902034968A6D}" type="datetimeFigureOut">
              <a:rPr lang="en-US" smtClean="0"/>
              <a:pPr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CBF0-C0A2-404F-AB4D-AFA03A06F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AE6-1A05-594E-9874-902034968A6D}" type="datetimeFigureOut">
              <a:rPr lang="en-US" smtClean="0"/>
              <a:pPr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CBF0-C0A2-404F-AB4D-AFA03A06F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AE6-1A05-594E-9874-902034968A6D}" type="datetimeFigureOut">
              <a:rPr lang="en-US" smtClean="0"/>
              <a:pPr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CBF0-C0A2-404F-AB4D-AFA03A06F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AE6-1A05-594E-9874-902034968A6D}" type="datetimeFigureOut">
              <a:rPr lang="en-US" smtClean="0"/>
              <a:pPr/>
              <a:t>7/25/16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CBF0-C0A2-404F-AB4D-AFA03A06F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AE6-1A05-594E-9874-902034968A6D}" type="datetimeFigureOut">
              <a:rPr lang="en-US" smtClean="0"/>
              <a:pPr/>
              <a:t>7/25/16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CBF0-C0A2-404F-AB4D-AFA03A06F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AE6-1A05-594E-9874-902034968A6D}" type="datetimeFigureOut">
              <a:rPr lang="en-US" smtClean="0"/>
              <a:pPr/>
              <a:t>7/25/16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CBF0-C0A2-404F-AB4D-AFA03A06F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AE6-1A05-594E-9874-902034968A6D}" type="datetimeFigureOut">
              <a:rPr lang="en-US" smtClean="0"/>
              <a:pPr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CBF0-C0A2-404F-AB4D-AFA03A06F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BCF72AE6-1A05-594E-9874-902034968A6D}" type="datetimeFigureOut">
              <a:rPr lang="en-US" smtClean="0"/>
              <a:pPr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457DCBF0-C0A2-404F-AB4D-AFA03A06F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BCF72AE6-1A05-594E-9874-902034968A6D}" type="datetimeFigureOut">
              <a:rPr lang="en-US" smtClean="0"/>
              <a:pPr/>
              <a:t>7/25/16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57DCBF0-C0A2-404F-AB4D-AFA03A06F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 By Reference + Exam Review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329" y="1005856"/>
            <a:ext cx="60960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 on Wednesday!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Pass by reference allows a function to directly modify the original values of parameters passed to it without returning anything.</a:t>
            </a:r>
          </a:p>
          <a:p>
            <a:endParaRPr lang="en-US" dirty="0" smtClean="0"/>
          </a:p>
          <a:p>
            <a:r>
              <a:rPr lang="en-US" dirty="0" smtClean="0"/>
              <a:t>Why use pass by reference:  </a:t>
            </a:r>
          </a:p>
          <a:p>
            <a:pPr lvl="1"/>
            <a:r>
              <a:rPr lang="en-US" dirty="0" smtClean="0"/>
              <a:t>You need to modify multiple related variables simultaneously</a:t>
            </a:r>
          </a:p>
          <a:p>
            <a:pPr lvl="1"/>
            <a:r>
              <a:rPr lang="en-US" dirty="0" smtClean="0"/>
              <a:t>You need to swap variable values</a:t>
            </a:r>
          </a:p>
          <a:p>
            <a:pPr lvl="1"/>
            <a:r>
              <a:rPr lang="en-US" dirty="0" smtClean="0"/>
              <a:t>You are passing a huge type into a function and don’t want to waist valuable memory space copying it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4" y="512064"/>
            <a:ext cx="8181976" cy="914400"/>
          </a:xfrm>
        </p:spPr>
        <p:txBody>
          <a:bodyPr/>
          <a:lstStyle/>
          <a:p>
            <a:r>
              <a:rPr lang="en-US" dirty="0" smtClean="0"/>
              <a:t>Value vs. Reference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by Value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The value of the passed function parameter is copied into a local variable</a:t>
            </a:r>
          </a:p>
          <a:p>
            <a:r>
              <a:rPr lang="en-US" dirty="0" smtClean="0"/>
              <a:t>Only one value can be returned from a function</a:t>
            </a:r>
          </a:p>
          <a:p>
            <a:r>
              <a:rPr lang="en-US" dirty="0" smtClean="0"/>
              <a:t>You can have implicit casting </a:t>
            </a:r>
          </a:p>
          <a:p>
            <a:r>
              <a:rPr lang="en-US" dirty="0" smtClean="0"/>
              <a:t>Can pass a variable, literal, or expression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passed function parameter refers to the same place in memory as the original variable</a:t>
            </a:r>
          </a:p>
          <a:p>
            <a:r>
              <a:rPr lang="en-US" dirty="0" smtClean="0"/>
              <a:t>Multiple variables can be modified from one function</a:t>
            </a:r>
          </a:p>
          <a:p>
            <a:r>
              <a:rPr lang="en-US" dirty="0" smtClean="0"/>
              <a:t>No implicit casting allowed</a:t>
            </a:r>
          </a:p>
          <a:p>
            <a:r>
              <a:rPr lang="en-US" dirty="0" smtClean="0"/>
              <a:t>Must pass a variable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Value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9869"/>
            <a:ext cx="8229600" cy="6397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prints? Is there a logic error?  Can you think of a case where this would fail?  If so, what fixes need to be made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0" y="2459037"/>
            <a:ext cx="4497388" cy="39593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B2E389"/>
                </a:solidFill>
                <a:latin typeface="Consolas"/>
                <a:cs typeface="Consolas"/>
              </a:rPr>
              <a:t>void </a:t>
            </a:r>
            <a:r>
              <a:rPr lang="en-US" dirty="0" err="1" smtClean="0">
                <a:solidFill>
                  <a:srgbClr val="B2E389"/>
                </a:solidFill>
                <a:latin typeface="Consolas"/>
                <a:cs typeface="Consolas"/>
              </a:rPr>
              <a:t>addMinutes</a:t>
            </a:r>
            <a:r>
              <a:rPr lang="en-US" dirty="0" err="1" smtClean="0">
                <a:latin typeface="Consolas"/>
                <a:cs typeface="Consolas"/>
              </a:rPr>
              <a:t>(int</a:t>
            </a:r>
            <a:r>
              <a:rPr lang="en-US" dirty="0" smtClean="0">
                <a:latin typeface="Consolas"/>
                <a:cs typeface="Consolas"/>
              </a:rPr>
              <a:t> &amp;hours,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&amp;min,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minAdded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	hours += </a:t>
            </a:r>
            <a:r>
              <a:rPr lang="en-US" dirty="0" err="1" smtClean="0">
                <a:latin typeface="Consolas"/>
                <a:cs typeface="Consolas"/>
              </a:rPr>
              <a:t>minAdded</a:t>
            </a:r>
            <a:r>
              <a:rPr lang="en-US" dirty="0" smtClean="0">
                <a:latin typeface="Consolas"/>
                <a:cs typeface="Consolas"/>
              </a:rPr>
              <a:t> / 60;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	min += (</a:t>
            </a:r>
            <a:r>
              <a:rPr lang="en-US" dirty="0" err="1" smtClean="0">
                <a:latin typeface="Consolas"/>
                <a:cs typeface="Consolas"/>
              </a:rPr>
              <a:t>minAdded</a:t>
            </a:r>
            <a:r>
              <a:rPr lang="en-US" dirty="0" smtClean="0">
                <a:latin typeface="Consolas"/>
                <a:cs typeface="Consolas"/>
              </a:rPr>
              <a:t> % 60);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minAdded</a:t>
            </a:r>
            <a:r>
              <a:rPr lang="en-US" dirty="0" smtClean="0">
                <a:latin typeface="Consolas"/>
                <a:cs typeface="Consolas"/>
              </a:rPr>
              <a:t> = 0;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	return;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B2E389"/>
                </a:solidFill>
                <a:latin typeface="Consolas"/>
                <a:cs typeface="Consolas"/>
              </a:rPr>
              <a:t>int</a:t>
            </a:r>
            <a:r>
              <a:rPr lang="en-US" dirty="0" smtClean="0">
                <a:solidFill>
                  <a:srgbClr val="B2E389"/>
                </a:solidFill>
                <a:latin typeface="Consolas"/>
                <a:cs typeface="Consolas"/>
              </a:rPr>
              <a:t> main </a:t>
            </a:r>
            <a:r>
              <a:rPr lang="en-US" dirty="0" smtClean="0">
                <a:latin typeface="Consolas"/>
                <a:cs typeface="Consolas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	double </a:t>
            </a:r>
            <a:r>
              <a:rPr lang="en-US" dirty="0" err="1" smtClean="0">
                <a:latin typeface="Consolas"/>
                <a:cs typeface="Consolas"/>
              </a:rPr>
              <a:t>h</a:t>
            </a:r>
            <a:r>
              <a:rPr lang="en-US" dirty="0" smtClean="0">
                <a:latin typeface="Consolas"/>
                <a:cs typeface="Consolas"/>
              </a:rPr>
              <a:t> = 2;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</a:t>
            </a:r>
            <a:r>
              <a:rPr lang="en-US" dirty="0" smtClean="0">
                <a:latin typeface="Consolas"/>
                <a:cs typeface="Consolas"/>
              </a:rPr>
              <a:t> = 10;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min2Add = 65;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addMinutes(h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m</a:t>
            </a:r>
            <a:r>
              <a:rPr lang="en-US" dirty="0" smtClean="0">
                <a:latin typeface="Consolas"/>
                <a:cs typeface="Consolas"/>
              </a:rPr>
              <a:t>, min2Add); 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cout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&lt;&lt;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h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273AF"/>
                </a:solidFill>
                <a:latin typeface="Consolas"/>
                <a:cs typeface="Consolas"/>
              </a:rPr>
              <a:t>&lt;&lt;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“ hours and  “ </a:t>
            </a:r>
            <a:r>
              <a:rPr lang="en-US" dirty="0" smtClean="0">
                <a:solidFill>
                  <a:srgbClr val="F273AF"/>
                </a:solidFill>
                <a:latin typeface="Consolas"/>
                <a:cs typeface="Consolas"/>
              </a:rPr>
              <a:t>&lt;&lt;</a:t>
            </a:r>
            <a:r>
              <a:rPr lang="en-US" dirty="0" smtClean="0">
                <a:latin typeface="Consolas"/>
                <a:cs typeface="Consolas"/>
              </a:rPr>
              <a:t> 	</a:t>
            </a:r>
            <a:r>
              <a:rPr lang="en-US" dirty="0" err="1" smtClean="0">
                <a:latin typeface="Consolas"/>
                <a:cs typeface="Consolas"/>
              </a:rPr>
              <a:t>m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273AF"/>
                </a:solidFill>
                <a:latin typeface="Consolas"/>
                <a:cs typeface="Consolas"/>
              </a:rPr>
              <a:t>&lt;&lt; </a:t>
            </a:r>
            <a:r>
              <a:rPr lang="en-US" dirty="0" smtClean="0">
                <a:solidFill>
                  <a:srgbClr val="FED46C"/>
                </a:solidFill>
                <a:latin typeface="Consolas"/>
                <a:cs typeface="Consolas"/>
              </a:rPr>
              <a:t>“ minutes:  We 	added:  “ </a:t>
            </a:r>
            <a:r>
              <a:rPr lang="en-US" dirty="0" smtClean="0">
                <a:solidFill>
                  <a:srgbClr val="F273AF"/>
                </a:solidFill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min2Add </a:t>
            </a:r>
            <a:r>
              <a:rPr lang="en-US" dirty="0" smtClean="0">
                <a:solidFill>
                  <a:srgbClr val="F273AF"/>
                </a:solidFill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ED46C"/>
                </a:solidFill>
                <a:latin typeface="Consolas"/>
                <a:cs typeface="Consolas"/>
              </a:rPr>
              <a:t>“ minutes”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273AF"/>
                </a:solidFill>
                <a:latin typeface="Consolas"/>
                <a:cs typeface="Consolas"/>
              </a:rPr>
              <a:t>&lt;&lt; 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6499"/>
            <a:ext cx="3692585" cy="689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84578" y="2700862"/>
            <a:ext cx="2099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 REVIEW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426465"/>
            <a:ext cx="4038600" cy="512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Branching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Testing Functions</a:t>
            </a:r>
          </a:p>
          <a:p>
            <a:r>
              <a:rPr lang="en-US" dirty="0" smtClean="0"/>
              <a:t>Pass by Value</a:t>
            </a:r>
          </a:p>
          <a:p>
            <a:r>
              <a:rPr lang="en-US" dirty="0" smtClean="0"/>
              <a:t>Pass By Reference</a:t>
            </a:r>
          </a:p>
          <a:p>
            <a:r>
              <a:rPr lang="en-US" dirty="0" smtClean="0"/>
              <a:t>Loops (while and for)</a:t>
            </a:r>
          </a:p>
          <a:p>
            <a:r>
              <a:rPr lang="en-US" dirty="0" smtClean="0"/>
              <a:t>Nested Loops</a:t>
            </a:r>
          </a:p>
          <a:p>
            <a:r>
              <a:rPr lang="en-US" dirty="0" err="1" smtClean="0"/>
              <a:t>qBoolean</a:t>
            </a:r>
            <a:r>
              <a:rPr lang="en-US" dirty="0" smtClean="0"/>
              <a:t> Logic</a:t>
            </a:r>
          </a:p>
          <a:p>
            <a:r>
              <a:rPr lang="en-US" dirty="0" smtClean="0"/>
              <a:t>Input/Output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STUDY TIPS: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Metro.thmx</Template>
  <TotalTime>470</TotalTime>
  <Words>348</Words>
  <Application>Microsoft Macintosh PowerPoint</Application>
  <PresentationFormat>On-screen Show (4:3)</PresentationFormat>
  <Paragraphs>59</Paragraphs>
  <Slides>8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Pass By Reference + Exam Review</vt:lpstr>
      <vt:lpstr>Announcements</vt:lpstr>
      <vt:lpstr>Pass By Reference</vt:lpstr>
      <vt:lpstr>Value vs. Reference</vt:lpstr>
      <vt:lpstr>Pass by Value example</vt:lpstr>
      <vt:lpstr>Slide 6</vt:lpstr>
      <vt:lpstr>EXAM REVIEW</vt:lpstr>
      <vt:lpstr>Exam Review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Madeline Endres</dc:creator>
  <cp:lastModifiedBy>Madeline Endres</cp:lastModifiedBy>
  <cp:revision>3</cp:revision>
  <dcterms:created xsi:type="dcterms:W3CDTF">2016-07-25T07:12:09Z</dcterms:created>
  <dcterms:modified xsi:type="dcterms:W3CDTF">2016-07-25T07:13:56Z</dcterms:modified>
</cp:coreProperties>
</file>