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76" r:id="rId4"/>
    <p:sldId id="279" r:id="rId5"/>
    <p:sldId id="277" r:id="rId6"/>
    <p:sldId id="280" r:id="rId7"/>
    <p:sldId id="281" r:id="rId8"/>
    <p:sldId id="278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leonardo" initials="ml" lastIdx="1" clrIdx="0">
    <p:extLst>
      <p:ext uri="{19B8F6BF-5375-455C-9EA6-DF929625EA0E}">
        <p15:presenceInfo xmlns:p15="http://schemas.microsoft.com/office/powerpoint/2012/main" userId="83d0cc29d6c00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65C"/>
    <a:srgbClr val="F0A22E"/>
    <a:srgbClr val="5FCBEF"/>
    <a:srgbClr val="93D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8T19:00:41.30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2EB1CA9-5F7D-46F4-9D2B-7305271A03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Universidade do Vale do Itajai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E99504-CD21-4CD8-954D-45047356BB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BFAF-E2BC-483E-81C7-2F8E856FACB4}" type="datetime1">
              <a:rPr lang="pt-BR" smtClean="0"/>
              <a:t>18/06/2018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91091C-F72F-43E1-9035-483671E49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EC91F8-2AFB-4111-BD94-41BF963EAE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A605-6CB2-443D-A5F7-35CE4E2D4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9986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Universidade do Vale do Itajai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0B0F-A519-42A6-AB90-7099625E5987}" type="datetime1">
              <a:rPr lang="pt-BR" smtClean="0"/>
              <a:t>18/06/2018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18226-B3F5-412C-8240-0FE11528D5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322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6394E79-6DA8-4042-ACA7-E83CA23260E6}" type="datetime1">
              <a:rPr lang="pt-BR" smtClean="0"/>
              <a:t>18/06/2018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78DA-8142-47E5-A329-038C96EF596F}" type="datetime1">
              <a:rPr lang="pt-BR" smtClean="0"/>
              <a:t>18/06/2018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6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CD5B38-53F0-4166-A098-6FA424A7E018}" type="datetime1">
              <a:rPr lang="pt-BR" smtClean="0"/>
              <a:t>18/06/2018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2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207-EAFF-4465-BC5C-A2BD5E5EDE00}" type="datetime1">
              <a:rPr lang="pt-BR" smtClean="0"/>
              <a:t>18/06/2018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0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A5C353-1FEC-4C76-84E8-AAE889D18D3E}" type="datetime1">
              <a:rPr lang="pt-BR" smtClean="0"/>
              <a:t>18/06/2018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2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9D015C2-BD73-4CD6-8D4A-20DD6F750F7F}" type="datetime1">
              <a:rPr lang="pt-BR" smtClean="0"/>
              <a:t>18/06/2018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73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636D83-63A2-4E4B-8214-91B4807B2EA2}" type="datetime1">
              <a:rPr lang="pt-BR" smtClean="0"/>
              <a:t>18/06/2018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450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F1CB-24EA-45FE-A493-DC521456A02A}" type="datetime1">
              <a:rPr lang="pt-BR" smtClean="0"/>
              <a:t>18/06/2018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BEEDD7-B5A6-440B-AADB-191A22CD556A}" type="datetime1">
              <a:rPr lang="pt-BR" smtClean="0"/>
              <a:t>18/06/2018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67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8C0D-6A1A-4CC1-9355-0BA16CF7E01A}" type="datetime1">
              <a:rPr lang="pt-BR" smtClean="0"/>
              <a:t>18/06/2018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22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B546CF-7EBC-4230-9F24-973BBF76F361}" type="datetime1">
              <a:rPr lang="pt-BR" smtClean="0"/>
              <a:t>18/06/2018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9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EC55-2C35-45E6-8D4E-71A1C4CAF6ED}" type="datetime1">
              <a:rPr lang="pt-BR" smtClean="0"/>
              <a:t>18/06/2018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0B7D-0C9D-48C1-AA99-AAE9EB11D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9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95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6" name="Rectangle 11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ED025-4B4E-43DB-913B-3336F8DC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51" y="1080007"/>
            <a:ext cx="7175499" cy="4848892"/>
          </a:xfrm>
        </p:spPr>
        <p:txBody>
          <a:bodyPr anchor="t">
            <a:normAutofit/>
          </a:bodyPr>
          <a:lstStyle/>
          <a:p>
            <a:pPr algn="l"/>
            <a:r>
              <a:rPr lang="pt-BR" sz="7400">
                <a:solidFill>
                  <a:schemeClr val="accent1"/>
                </a:solidFill>
              </a:rPr>
              <a:t>Simulando estrelas de Quark através do método de sacola do 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AFBE02-F4EF-43EB-B81C-489878840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677" y="3637147"/>
            <a:ext cx="2944603" cy="2291753"/>
          </a:xfrm>
        </p:spPr>
        <p:txBody>
          <a:bodyPr anchor="b">
            <a:normAutofit/>
          </a:bodyPr>
          <a:lstStyle/>
          <a:p>
            <a:pPr algn="r"/>
            <a:r>
              <a:rPr lang="pt-BR">
                <a:solidFill>
                  <a:schemeClr val="bg1"/>
                </a:solidFill>
              </a:rPr>
              <a:t>Aluno: Marcelo Leonardo de Souza</a:t>
            </a:r>
          </a:p>
          <a:p>
            <a:pPr algn="r"/>
            <a:r>
              <a:rPr lang="pt-BR">
                <a:solidFill>
                  <a:schemeClr val="bg1"/>
                </a:solidFill>
              </a:rPr>
              <a:t>Orientador: Marcelo Gomes de Paoli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641D20-46EC-4B4F-BB5C-A7F8D1C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0B7D-0C9D-48C1-AA99-AAE9EB11DE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1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796FA-F6B0-4C37-9F21-1BCA025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393272-1EA5-4AB7-B395-57FD2E6C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60B7D-0C9D-48C1-AA99-AAE9EB11DE56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9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E28FA3B-6079-4403-8F36-10909E16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pt-BR" sz="4400" dirty="0">
                <a:solidFill>
                  <a:schemeClr val="tx1"/>
                </a:solidFill>
              </a:rPr>
              <a:t>Evolução do Conceito de Partícula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00F72-8937-4908-9EA5-0C590D0D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Introduzido o termo átomo na Grécia antiga.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Descoberta do elétron, próton e nêutron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Descoberta do quark.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9D46B5-FCF9-46DB-AEB9-93782BD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0B7D-0C9D-48C1-AA99-AAE9EB11DE5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23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9136F-9EFB-4849-A9AC-5D6CC1E0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48FF26F-6B44-4922-93EA-2E6047981B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B93015-7B1E-498D-A39F-C7A3ECB5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0B7D-0C9D-48C1-AA99-AAE9EB11DE5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DD40D5-D183-492C-89CA-76D9FE55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O que é uma estrela de nêutrons?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C9F9C9-CCE7-46E6-9554-E360CEC8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60B7D-0C9D-48C1-AA99-AAE9EB11DE56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61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920BD2-CCF9-49C4-BE12-ED35B80E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O que é um Quark?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84E37C-4E2B-4B72-9C61-EA3D8108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60B7D-0C9D-48C1-AA99-AAE9EB11DE56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49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EFDB9-2F8C-4B84-8752-B1E1CE02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Teoria da estrela de quark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119038-09BD-482E-91FA-2106C0A2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60B7D-0C9D-48C1-AA99-AAE9EB11DE56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3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6B5CC-61B8-485A-81DB-049A5017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O que é o Modelo de sacola do MIT?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65C0CC-C389-495B-A97B-9A7729D9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60B7D-0C9D-48C1-AA99-AAE9EB11DE56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1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EEFB2A-698C-40A2-9F74-6A197A1D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Qual o objetivo do Projeto?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C2F67-6AC2-44E5-A849-6AB87EFF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60B7D-0C9D-48C1-AA99-AAE9EB11DE56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1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2143A-80ED-47AC-BD48-E3D18E91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pt-BR" sz="2400"/>
              <a:t>Cronograma TTC II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FB3DC01-B71F-4E67-BCD2-F7FF112AB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825850"/>
              </p:ext>
            </p:extLst>
          </p:nvPr>
        </p:nvGraphicFramePr>
        <p:xfrm>
          <a:off x="889000" y="1278734"/>
          <a:ext cx="10495272" cy="33604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248598">
                  <a:extLst>
                    <a:ext uri="{9D8B030D-6E8A-4147-A177-3AD203B41FA5}">
                      <a16:colId xmlns:a16="http://schemas.microsoft.com/office/drawing/2014/main" val="483095822"/>
                    </a:ext>
                  </a:extLst>
                </a:gridCol>
                <a:gridCol w="1070685">
                  <a:extLst>
                    <a:ext uri="{9D8B030D-6E8A-4147-A177-3AD203B41FA5}">
                      <a16:colId xmlns:a16="http://schemas.microsoft.com/office/drawing/2014/main" val="20843800"/>
                    </a:ext>
                  </a:extLst>
                </a:gridCol>
                <a:gridCol w="1070685">
                  <a:extLst>
                    <a:ext uri="{9D8B030D-6E8A-4147-A177-3AD203B41FA5}">
                      <a16:colId xmlns:a16="http://schemas.microsoft.com/office/drawing/2014/main" val="985135897"/>
                    </a:ext>
                  </a:extLst>
                </a:gridCol>
                <a:gridCol w="1070685">
                  <a:extLst>
                    <a:ext uri="{9D8B030D-6E8A-4147-A177-3AD203B41FA5}">
                      <a16:colId xmlns:a16="http://schemas.microsoft.com/office/drawing/2014/main" val="1991848410"/>
                    </a:ext>
                  </a:extLst>
                </a:gridCol>
                <a:gridCol w="991179">
                  <a:extLst>
                    <a:ext uri="{9D8B030D-6E8A-4147-A177-3AD203B41FA5}">
                      <a16:colId xmlns:a16="http://schemas.microsoft.com/office/drawing/2014/main" val="3242805158"/>
                    </a:ext>
                  </a:extLst>
                </a:gridCol>
                <a:gridCol w="1070685">
                  <a:extLst>
                    <a:ext uri="{9D8B030D-6E8A-4147-A177-3AD203B41FA5}">
                      <a16:colId xmlns:a16="http://schemas.microsoft.com/office/drawing/2014/main" val="660983839"/>
                    </a:ext>
                  </a:extLst>
                </a:gridCol>
                <a:gridCol w="972755">
                  <a:extLst>
                    <a:ext uri="{9D8B030D-6E8A-4147-A177-3AD203B41FA5}">
                      <a16:colId xmlns:a16="http://schemas.microsoft.com/office/drawing/2014/main" val="1921652391"/>
                    </a:ext>
                  </a:extLst>
                </a:gridCol>
              </a:tblGrid>
              <a:tr h="9249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500">
                          <a:effectLst/>
                        </a:rPr>
                        <a:t>Atividade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Jul</a:t>
                      </a:r>
                      <a:endParaRPr lang="pt-BR" sz="25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2018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Ago</a:t>
                      </a:r>
                      <a:endParaRPr lang="pt-BR" sz="25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2018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Set</a:t>
                      </a:r>
                      <a:endParaRPr lang="pt-BR" sz="25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2018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Out</a:t>
                      </a:r>
                      <a:endParaRPr lang="pt-BR" sz="25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2018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Nov</a:t>
                      </a:r>
                      <a:endParaRPr lang="pt-BR" sz="25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2018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Dez</a:t>
                      </a:r>
                      <a:endParaRPr lang="pt-BR" sz="25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2018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extLst>
                  <a:ext uri="{0D108BD9-81ED-4DB2-BD59-A6C34878D82A}">
                    <a16:rowId xmlns:a16="http://schemas.microsoft.com/office/drawing/2014/main" val="96659135"/>
                  </a:ext>
                </a:extLst>
              </a:tr>
              <a:tr h="453040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1. Desenvolvimento do software</a:t>
                      </a:r>
                      <a:endParaRPr lang="pt-BR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XXXX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XXXX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XXXX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extLst>
                  <a:ext uri="{0D108BD9-81ED-4DB2-BD59-A6C34878D82A}">
                    <a16:rowId xmlns:a16="http://schemas.microsoft.com/office/drawing/2014/main" val="391370305"/>
                  </a:ext>
                </a:extLst>
              </a:tr>
              <a:tr h="924957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2100" dirty="0">
                          <a:effectLst/>
                        </a:rPr>
                        <a:t>   2. Definição e desenvolvimento da interface do usuário</a:t>
                      </a:r>
                      <a:endParaRPr lang="pt-BR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_XXX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XX__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extLst>
                  <a:ext uri="{0D108BD9-81ED-4DB2-BD59-A6C34878D82A}">
                    <a16:rowId xmlns:a16="http://schemas.microsoft.com/office/drawing/2014/main" val="1214068130"/>
                  </a:ext>
                </a:extLst>
              </a:tr>
              <a:tr h="45304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2100" dirty="0">
                          <a:effectLst/>
                        </a:rPr>
                        <a:t>   3. Analise dos resultados</a:t>
                      </a:r>
                      <a:endParaRPr lang="pt-BR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 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__XX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XXXX</a:t>
                      </a:r>
                      <a:endParaRPr lang="pt-BR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 </a:t>
                      </a:r>
                      <a:endParaRPr lang="pt-BR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8143" marR="91167" marT="0" marB="0" anchor="ctr"/>
                </a:tc>
                <a:extLst>
                  <a:ext uri="{0D108BD9-81ED-4DB2-BD59-A6C34878D82A}">
                    <a16:rowId xmlns:a16="http://schemas.microsoft.com/office/drawing/2014/main" val="807499797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8408B3-B548-485B-A667-60ED932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A60B7D-0C9D-48C1-AA99-AAE9EB11DE56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394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Gotícula</Template>
  <TotalTime>3072</TotalTime>
  <Words>141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Wingdings</vt:lpstr>
      <vt:lpstr>Atlas</vt:lpstr>
      <vt:lpstr>Simulando estrelas de Quark através do método de sacola do MIT</vt:lpstr>
      <vt:lpstr>Evolução do Conceito de Partícula</vt:lpstr>
      <vt:lpstr>Apresentação do PowerPoint</vt:lpstr>
      <vt:lpstr>O que é uma estrela de nêutrons?</vt:lpstr>
      <vt:lpstr>O que é um Quark?</vt:lpstr>
      <vt:lpstr>Teoria da estrela de quark</vt:lpstr>
      <vt:lpstr>O que é o Modelo de sacola do MIT?</vt:lpstr>
      <vt:lpstr>Qual o objetivo do Projeto?</vt:lpstr>
      <vt:lpstr>Cronograma TTC II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Simulando estrelas de Quark através do método de sacola do MIT</dc:title>
  <dc:creator>marcelo leonardo</dc:creator>
  <cp:lastModifiedBy>marcelo leonardo</cp:lastModifiedBy>
  <cp:revision>53</cp:revision>
  <dcterms:created xsi:type="dcterms:W3CDTF">2018-06-09T16:31:04Z</dcterms:created>
  <dcterms:modified xsi:type="dcterms:W3CDTF">2018-06-18T23:31:11Z</dcterms:modified>
</cp:coreProperties>
</file>