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6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273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0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93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7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3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2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2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2641" y="4293701"/>
            <a:ext cx="6815669" cy="1320802"/>
          </a:xfrm>
        </p:spPr>
        <p:txBody>
          <a:bodyPr>
            <a:normAutofit/>
          </a:bodyPr>
          <a:lstStyle/>
          <a:p>
            <a:r>
              <a:rPr lang="pt-BR" i="1" u="sng" dirty="0"/>
              <a:t>Acadêmico:</a:t>
            </a:r>
            <a:r>
              <a:rPr lang="pt-BR" i="1" dirty="0"/>
              <a:t> </a:t>
            </a:r>
            <a:r>
              <a:rPr lang="pt-BR" dirty="0"/>
              <a:t>Marcelo Leonardo de Souza</a:t>
            </a:r>
          </a:p>
          <a:p>
            <a:r>
              <a:rPr lang="pt-BR" i="1" u="sng" dirty="0"/>
              <a:t>Orientador:</a:t>
            </a:r>
            <a:r>
              <a:rPr lang="pt-BR" dirty="0"/>
              <a:t> Marcelo Gomes de Paoli</a:t>
            </a:r>
          </a:p>
        </p:txBody>
      </p:sp>
    </p:spTree>
    <p:extLst>
      <p:ext uri="{BB962C8B-B14F-4D97-AF65-F5344CB8AC3E}">
        <p14:creationId xmlns:p14="http://schemas.microsoft.com/office/powerpoint/2010/main" val="267903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uma estrela chega ao final de seu ciclo, caminhos podem ser tomados entre eles se encontra a formação de uma estrela de nêutrons. </a:t>
            </a:r>
            <a:r>
              <a:rPr lang="pt-BR"/>
              <a:t>O </a:t>
            </a:r>
            <a:r>
              <a:rPr lang="pt-BR" dirty="0"/>
              <a:t>presente trabalho tem como objetivo implementar o método de sacola do MIT que supõem que uma estrela de nêutron é formada por quarks.</a:t>
            </a:r>
          </a:p>
        </p:txBody>
      </p:sp>
    </p:spTree>
    <p:extLst>
      <p:ext uri="{BB962C8B-B14F-4D97-AF65-F5344CB8AC3E}">
        <p14:creationId xmlns:p14="http://schemas.microsoft.com/office/powerpoint/2010/main" val="76834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/>
              <a:t>Objetivo Geral</a:t>
            </a:r>
          </a:p>
          <a:p>
            <a:pPr lvl="1"/>
            <a:r>
              <a:rPr lang="pt-BR" dirty="0"/>
              <a:t>Desenvolver um </a:t>
            </a:r>
            <a:r>
              <a:rPr lang="pt-BR" i="1" dirty="0"/>
              <a:t>software</a:t>
            </a:r>
            <a:r>
              <a:rPr lang="pt-BR" dirty="0"/>
              <a:t> em </a:t>
            </a:r>
            <a:r>
              <a:rPr lang="pt-BR" i="1" dirty="0"/>
              <a:t>python</a:t>
            </a:r>
            <a:r>
              <a:rPr lang="pt-BR" dirty="0"/>
              <a:t> capaz de simular o interior de uma estrela de quarks utilizando o </a:t>
            </a:r>
            <a:r>
              <a:rPr lang="pt-BR" i="1" dirty="0"/>
              <a:t>modelo de sacola do MIT</a:t>
            </a:r>
            <a:r>
              <a:rPr lang="pt-BR" dirty="0"/>
              <a:t> como base para seus cálculos.</a:t>
            </a:r>
          </a:p>
          <a:p>
            <a:pPr marL="0" indent="0">
              <a:buNone/>
            </a:pPr>
            <a:r>
              <a:rPr lang="pt-BR" b="1" u="sng" dirty="0"/>
              <a:t>Objetivos Específicos</a:t>
            </a:r>
          </a:p>
          <a:p>
            <a:pPr lvl="1"/>
            <a:r>
              <a:rPr lang="pt-BR" dirty="0"/>
              <a:t>Implementar os métodos de cálculo numérico necessários para resolver as equações</a:t>
            </a:r>
          </a:p>
          <a:p>
            <a:pPr lvl="1"/>
            <a:r>
              <a:rPr lang="pt-BR" dirty="0"/>
              <a:t>Utilizar os métodos numéricos para resolver as equações com as restrições físicas apropriadas de modo a descrever o interior de uma estrela de quarks.</a:t>
            </a:r>
          </a:p>
          <a:p>
            <a:pPr lvl="1"/>
            <a:r>
              <a:rPr lang="pt-BR" dirty="0"/>
              <a:t>Modelar as saídas do programa na forma de gráficos e imagens claras e de fácil compreensão.</a:t>
            </a:r>
          </a:p>
          <a:p>
            <a:pPr lvl="1"/>
            <a:r>
              <a:rPr lang="pt-BR" dirty="0"/>
              <a:t>Comparar os resultados obtidos com os já presentes na literatura e com alguns valores reais esperados.</a:t>
            </a:r>
          </a:p>
        </p:txBody>
      </p:sp>
    </p:spTree>
    <p:extLst>
      <p:ext uri="{BB962C8B-B14F-4D97-AF65-F5344CB8AC3E}">
        <p14:creationId xmlns:p14="http://schemas.microsoft.com/office/powerpoint/2010/main" val="5621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/>
              <a:t>Cronograma Geral do Trabalho</a:t>
            </a:r>
          </a:p>
          <a:p>
            <a:pPr marL="0" indent="0">
              <a:buNone/>
            </a:pPr>
            <a:endParaRPr lang="pt-BR" b="1" u="sng" dirty="0"/>
          </a:p>
          <a:p>
            <a:pPr marL="0" indent="0">
              <a:buNone/>
            </a:pPr>
            <a:endParaRPr lang="pt-BR" b="1" u="sng" dirty="0"/>
          </a:p>
          <a:p>
            <a:pPr marL="0" indent="0">
              <a:buNone/>
            </a:pPr>
            <a:endParaRPr lang="pt-BR" b="1" u="sng" dirty="0"/>
          </a:p>
          <a:p>
            <a:pPr marL="0" indent="0">
              <a:buNone/>
            </a:pPr>
            <a:endParaRPr lang="pt-BR" b="1" u="sng" dirty="0"/>
          </a:p>
          <a:p>
            <a:pPr marL="0" indent="0">
              <a:buNone/>
            </a:pPr>
            <a:endParaRPr lang="pt-BR" b="1" u="sng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724CAC9-E993-4EA3-9F1E-2FCB765EF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83933"/>
              </p:ext>
            </p:extLst>
          </p:nvPr>
        </p:nvGraphicFramePr>
        <p:xfrm>
          <a:off x="677334" y="2747928"/>
          <a:ext cx="7724544" cy="103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1">
                  <a:extLst>
                    <a:ext uri="{9D8B030D-6E8A-4147-A177-3AD203B41FA5}">
                      <a16:colId xmlns:a16="http://schemas.microsoft.com/office/drawing/2014/main" val="85174266"/>
                    </a:ext>
                  </a:extLst>
                </a:gridCol>
                <a:gridCol w="894112">
                  <a:extLst>
                    <a:ext uri="{9D8B030D-6E8A-4147-A177-3AD203B41FA5}">
                      <a16:colId xmlns:a16="http://schemas.microsoft.com/office/drawing/2014/main" val="4040047237"/>
                    </a:ext>
                  </a:extLst>
                </a:gridCol>
                <a:gridCol w="896067">
                  <a:extLst>
                    <a:ext uri="{9D8B030D-6E8A-4147-A177-3AD203B41FA5}">
                      <a16:colId xmlns:a16="http://schemas.microsoft.com/office/drawing/2014/main" val="2344222296"/>
                    </a:ext>
                  </a:extLst>
                </a:gridCol>
                <a:gridCol w="870660">
                  <a:extLst>
                    <a:ext uri="{9D8B030D-6E8A-4147-A177-3AD203B41FA5}">
                      <a16:colId xmlns:a16="http://schemas.microsoft.com/office/drawing/2014/main" val="2477068198"/>
                    </a:ext>
                  </a:extLst>
                </a:gridCol>
                <a:gridCol w="941994">
                  <a:extLst>
                    <a:ext uri="{9D8B030D-6E8A-4147-A177-3AD203B41FA5}">
                      <a16:colId xmlns:a16="http://schemas.microsoft.com/office/drawing/2014/main" val="4068562550"/>
                    </a:ext>
                  </a:extLst>
                </a:gridCol>
              </a:tblGrid>
              <a:tr h="3373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Atividade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Mar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Mai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Jun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415469739"/>
                  </a:ext>
                </a:extLst>
              </a:tr>
              <a:tr h="16868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>
                          <a:effectLst/>
                        </a:rPr>
                        <a:t>Análise de trabalhos relacionados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852122666"/>
                  </a:ext>
                </a:extLst>
              </a:tr>
              <a:tr h="16868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dirty="0">
                          <a:effectLst/>
                        </a:rPr>
                        <a:t>Fundamentação Teórica 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392287738"/>
                  </a:ext>
                </a:extLst>
              </a:tr>
              <a:tr h="16868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dirty="0">
                          <a:effectLst/>
                        </a:rPr>
                        <a:t>Definição dos critérios do software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___X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XX__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419578261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24DF9C8-876F-434A-AEE0-1C9F6F2F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5045"/>
              </p:ext>
            </p:extLst>
          </p:nvPr>
        </p:nvGraphicFramePr>
        <p:xfrm>
          <a:off x="677334" y="4011137"/>
          <a:ext cx="7724543" cy="1418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5843">
                  <a:extLst>
                    <a:ext uri="{9D8B030D-6E8A-4147-A177-3AD203B41FA5}">
                      <a16:colId xmlns:a16="http://schemas.microsoft.com/office/drawing/2014/main" val="1796923457"/>
                    </a:ext>
                  </a:extLst>
                </a:gridCol>
                <a:gridCol w="726561">
                  <a:extLst>
                    <a:ext uri="{9D8B030D-6E8A-4147-A177-3AD203B41FA5}">
                      <a16:colId xmlns:a16="http://schemas.microsoft.com/office/drawing/2014/main" val="165357184"/>
                    </a:ext>
                  </a:extLst>
                </a:gridCol>
                <a:gridCol w="726561">
                  <a:extLst>
                    <a:ext uri="{9D8B030D-6E8A-4147-A177-3AD203B41FA5}">
                      <a16:colId xmlns:a16="http://schemas.microsoft.com/office/drawing/2014/main" val="49816882"/>
                    </a:ext>
                  </a:extLst>
                </a:gridCol>
                <a:gridCol w="725544">
                  <a:extLst>
                    <a:ext uri="{9D8B030D-6E8A-4147-A177-3AD203B41FA5}">
                      <a16:colId xmlns:a16="http://schemas.microsoft.com/office/drawing/2014/main" val="1220822009"/>
                    </a:ext>
                  </a:extLst>
                </a:gridCol>
                <a:gridCol w="726561">
                  <a:extLst>
                    <a:ext uri="{9D8B030D-6E8A-4147-A177-3AD203B41FA5}">
                      <a16:colId xmlns:a16="http://schemas.microsoft.com/office/drawing/2014/main" val="861135676"/>
                    </a:ext>
                  </a:extLst>
                </a:gridCol>
                <a:gridCol w="726561">
                  <a:extLst>
                    <a:ext uri="{9D8B030D-6E8A-4147-A177-3AD203B41FA5}">
                      <a16:colId xmlns:a16="http://schemas.microsoft.com/office/drawing/2014/main" val="3216594675"/>
                    </a:ext>
                  </a:extLst>
                </a:gridCol>
                <a:gridCol w="746912">
                  <a:extLst>
                    <a:ext uri="{9D8B030D-6E8A-4147-A177-3AD203B41FA5}">
                      <a16:colId xmlns:a16="http://schemas.microsoft.com/office/drawing/2014/main" val="2194846007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Atividade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Jul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Ago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Set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Out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Nov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Dez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209468086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3.   Desenvolvimento do software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262370250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>
                          <a:effectLst/>
                        </a:rPr>
                        <a:t>Definição e desenvolvimento da interface do usuário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_XXX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XX__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7968479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>
                          <a:effectLst/>
                        </a:rPr>
                        <a:t>Analise dos resultados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__XX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XXXX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44450" marT="0" marB="0" anchor="ctr"/>
                </a:tc>
                <a:extLst>
                  <a:ext uri="{0D108BD9-81ED-4DB2-BD59-A6C34878D82A}">
                    <a16:rowId xmlns:a16="http://schemas.microsoft.com/office/drawing/2014/main" val="222169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/>
              <a:t>Atividades em Andamento</a:t>
            </a:r>
          </a:p>
          <a:p>
            <a:pPr lvl="1"/>
            <a:r>
              <a:rPr lang="pt-BR" dirty="0"/>
              <a:t>Analise de trabalhos similares</a:t>
            </a:r>
          </a:p>
          <a:p>
            <a:pPr lvl="1"/>
            <a:r>
              <a:rPr lang="pt-BR" dirty="0"/>
              <a:t>Fundamentação </a:t>
            </a:r>
            <a:r>
              <a:rPr lang="pt-BR" dirty="0" err="1"/>
              <a:t>Téorica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9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/>
              <a:t>Atividades em Atraso</a:t>
            </a:r>
          </a:p>
          <a:p>
            <a:pPr lvl="1"/>
            <a:r>
              <a:rPr lang="pt-BR" dirty="0"/>
              <a:t>Nenhuma atividade em atraso.</a:t>
            </a:r>
          </a:p>
        </p:txBody>
      </p:sp>
    </p:spTree>
    <p:extLst>
      <p:ext uri="{BB962C8B-B14F-4D97-AF65-F5344CB8AC3E}">
        <p14:creationId xmlns:p14="http://schemas.microsoft.com/office/powerpoint/2010/main" val="8442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Simulando estrelas de Quark através do método de sacola do 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/>
              <a:t>Atividades a serem cumpridas até o próximo Seminário</a:t>
            </a:r>
          </a:p>
          <a:p>
            <a:pPr lvl="1"/>
            <a:r>
              <a:rPr lang="pt-BR" dirty="0"/>
              <a:t>Fundamentação Teórica.</a:t>
            </a:r>
          </a:p>
          <a:p>
            <a:pPr lvl="1"/>
            <a:r>
              <a:rPr lang="pt-BR" dirty="0"/>
              <a:t>Definição dos critérios de software.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979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348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Facetado</vt:lpstr>
      <vt:lpstr>Simulando estrelas de Quark através do método de sacola do MIT</vt:lpstr>
      <vt:lpstr>Simulando estrelas de Quark através do método de sacola do MIT</vt:lpstr>
      <vt:lpstr>Simulando estrelas de Quark através do método de sacola do MIT</vt:lpstr>
      <vt:lpstr>Simulando estrelas de Quark através do método de sacola do MIT</vt:lpstr>
      <vt:lpstr>Simulando estrelas de Quark através do método de sacola do MIT</vt:lpstr>
      <vt:lpstr>Simulando estrelas de Quark através do método de sacola do MIT</vt:lpstr>
      <vt:lpstr>Simulando estrelas de Quark através do método de sacola do 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TTC</dc:title>
  <dc:creator>Elis Maschio</dc:creator>
  <cp:lastModifiedBy>Marcelo</cp:lastModifiedBy>
  <cp:revision>7</cp:revision>
  <dcterms:created xsi:type="dcterms:W3CDTF">2015-02-07T01:19:57Z</dcterms:created>
  <dcterms:modified xsi:type="dcterms:W3CDTF">2018-04-08T22:29:37Z</dcterms:modified>
</cp:coreProperties>
</file>