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1.png"/><Relationship Id="rId7" Type="http://schemas.openxmlformats.org/officeDocument/2006/relationships/image" Target="../media/image33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2.svg"/></Relationships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63F3E-A66F-4FF6-9294-5D52B260769C}">
      <dsp:nvSpPr>
        <dsp:cNvPr id="0" name=""/>
        <dsp:cNvSpPr/>
      </dsp:nvSpPr>
      <dsp:spPr>
        <a:xfrm>
          <a:off x="774129" y="625692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9CADA3-FD2A-489B-8947-7F6E142F1869}">
      <dsp:nvSpPr>
        <dsp:cNvPr id="0" name=""/>
        <dsp:cNvSpPr/>
      </dsp:nvSpPr>
      <dsp:spPr>
        <a:xfrm>
          <a:off x="1041679" y="893242"/>
          <a:ext cx="720326" cy="7203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AB4CA4-11AC-484F-BECF-740F9B4FA8A2}">
      <dsp:nvSpPr>
        <dsp:cNvPr id="0" name=""/>
        <dsp:cNvSpPr/>
      </dsp:nvSpPr>
      <dsp:spPr>
        <a:xfrm>
          <a:off x="372805" y="227215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 Visual studio Code</a:t>
          </a:r>
        </a:p>
      </dsp:txBody>
      <dsp:txXfrm>
        <a:off x="372805" y="2272152"/>
        <a:ext cx="2058075" cy="720000"/>
      </dsp:txXfrm>
    </dsp:sp>
    <dsp:sp modelId="{7FE28393-101A-46DD-AF33-80F2A67F21E4}">
      <dsp:nvSpPr>
        <dsp:cNvPr id="0" name=""/>
        <dsp:cNvSpPr/>
      </dsp:nvSpPr>
      <dsp:spPr>
        <a:xfrm>
          <a:off x="3192368" y="625692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EEAF65-BDAF-414D-B566-47AA3FCC43CB}">
      <dsp:nvSpPr>
        <dsp:cNvPr id="0" name=""/>
        <dsp:cNvSpPr/>
      </dsp:nvSpPr>
      <dsp:spPr>
        <a:xfrm>
          <a:off x="3459917" y="893242"/>
          <a:ext cx="720326" cy="720326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8AC071-85FA-4FF0-BE97-ECA31671DC96}">
      <dsp:nvSpPr>
        <dsp:cNvPr id="0" name=""/>
        <dsp:cNvSpPr/>
      </dsp:nvSpPr>
      <dsp:spPr>
        <a:xfrm>
          <a:off x="2791043" y="227215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 ASP.NET Core API</a:t>
          </a:r>
        </a:p>
      </dsp:txBody>
      <dsp:txXfrm>
        <a:off x="2791043" y="2272152"/>
        <a:ext cx="2058075" cy="720000"/>
      </dsp:txXfrm>
    </dsp:sp>
    <dsp:sp modelId="{0C2AFF78-0045-4BED-939C-5D9CA3CC656F}">
      <dsp:nvSpPr>
        <dsp:cNvPr id="0" name=""/>
        <dsp:cNvSpPr/>
      </dsp:nvSpPr>
      <dsp:spPr>
        <a:xfrm>
          <a:off x="5610606" y="625692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ED88F0-9D60-4CA9-8793-87818D999CB8}">
      <dsp:nvSpPr>
        <dsp:cNvPr id="0" name=""/>
        <dsp:cNvSpPr/>
      </dsp:nvSpPr>
      <dsp:spPr>
        <a:xfrm>
          <a:off x="5878155" y="893242"/>
          <a:ext cx="720326" cy="720326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FC29FB-1795-47BA-A457-3C4FBD719669}">
      <dsp:nvSpPr>
        <dsp:cNvPr id="0" name=""/>
        <dsp:cNvSpPr/>
      </dsp:nvSpPr>
      <dsp:spPr>
        <a:xfrm>
          <a:off x="5209281" y="227215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 git bash/ source tree with Bit bucket</a:t>
          </a:r>
        </a:p>
      </dsp:txBody>
      <dsp:txXfrm>
        <a:off x="5209281" y="2272152"/>
        <a:ext cx="2058075" cy="720000"/>
      </dsp:txXfrm>
    </dsp:sp>
    <dsp:sp modelId="{C1E31A5D-70C7-4010-BE65-E5FA1EE73BBF}">
      <dsp:nvSpPr>
        <dsp:cNvPr id="0" name=""/>
        <dsp:cNvSpPr/>
      </dsp:nvSpPr>
      <dsp:spPr>
        <a:xfrm>
          <a:off x="8028844" y="625692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5226917-1793-4AEF-B741-303F2AEE3800}">
      <dsp:nvSpPr>
        <dsp:cNvPr id="0" name=""/>
        <dsp:cNvSpPr/>
      </dsp:nvSpPr>
      <dsp:spPr>
        <a:xfrm>
          <a:off x="8296394" y="893242"/>
          <a:ext cx="720326" cy="720326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645C0C-E44A-43A3-9D25-BC43FFC4EB51}">
      <dsp:nvSpPr>
        <dsp:cNvPr id="0" name=""/>
        <dsp:cNvSpPr/>
      </dsp:nvSpPr>
      <dsp:spPr>
        <a:xfrm>
          <a:off x="7627519" y="227215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 Jira</a:t>
          </a:r>
        </a:p>
      </dsp:txBody>
      <dsp:txXfrm>
        <a:off x="7627519" y="2272152"/>
        <a:ext cx="2058075" cy="720000"/>
      </dsp:txXfrm>
    </dsp:sp>
  </dsp:spTree>
</dsp:drawing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419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Rockwell</vt:lpstr>
      <vt:lpstr>Rockwell Condensed</vt:lpstr>
      <vt:lpstr>Rockwell Extra Bold</vt:lpstr>
      <vt:lpstr>Wingdings</vt:lpstr>
      <vt:lpstr>Wood Type</vt:lpstr>
      <vt:lpstr> Group Project</vt:lpstr>
      <vt:lpstr>ERD:</vt:lpstr>
      <vt:lpstr>Wireframes:</vt:lpstr>
      <vt:lpstr>PowerPoint Presentation</vt:lpstr>
      <vt:lpstr>Project Objectives:</vt:lpstr>
      <vt:lpstr>Product Scope:</vt:lpstr>
      <vt:lpstr>Project Requirements:</vt:lpstr>
      <vt:lpstr>Project Boundaries:</vt:lpstr>
      <vt:lpstr>Project Deliverables:</vt:lpstr>
      <vt:lpstr>Product Acceptance Criteria:</vt:lpstr>
      <vt:lpstr>Project Constraints:</vt:lpstr>
      <vt:lpstr>Project Assumptions:</vt:lpstr>
      <vt:lpstr>Initial Project Organization:</vt:lpstr>
      <vt:lpstr>Schedule Milestones:</vt:lpstr>
      <vt:lpstr>Technology Plan:</vt:lpstr>
      <vt:lpstr>Approval Requirements:</vt:lpstr>
      <vt:lpstr>DEMO Time: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Group Project</dc:title>
  <dc:creator>Koua Chang</dc:creator>
  <cp:lastModifiedBy>Michael Schneider</cp:lastModifiedBy>
  <cp:revision>7</cp:revision>
  <dcterms:created xsi:type="dcterms:W3CDTF">2019-02-27T01:06:16Z</dcterms:created>
  <dcterms:modified xsi:type="dcterms:W3CDTF">2019-02-27T22:44:23Z</dcterms:modified>
</cp:coreProperties>
</file>