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AB9E6A-E824-4188-8889-E304FB3945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0D77561-C258-4A49-BFA9-8CB665C729B1}">
      <dgm:prSet/>
      <dgm:spPr/>
      <dgm:t>
        <a:bodyPr/>
        <a:lstStyle/>
        <a:p>
          <a:r>
            <a:rPr lang="en-US"/>
            <a:t>As a User I need to be able to sign in so I can upload videos for my friends to watch.</a:t>
          </a:r>
        </a:p>
      </dgm:t>
    </dgm:pt>
    <dgm:pt modelId="{3F074084-3C70-4255-9875-457F97FA679A}" type="parTrans" cxnId="{1A417000-7B8E-4AEE-8889-CE9FFF4AF7C1}">
      <dgm:prSet/>
      <dgm:spPr/>
      <dgm:t>
        <a:bodyPr/>
        <a:lstStyle/>
        <a:p>
          <a:endParaRPr lang="en-US"/>
        </a:p>
      </dgm:t>
    </dgm:pt>
    <dgm:pt modelId="{22CFA06A-2D5F-4ED5-A625-9979E449D79A}" type="sibTrans" cxnId="{1A417000-7B8E-4AEE-8889-CE9FFF4AF7C1}">
      <dgm:prSet/>
      <dgm:spPr/>
      <dgm:t>
        <a:bodyPr/>
        <a:lstStyle/>
        <a:p>
          <a:endParaRPr lang="en-US"/>
        </a:p>
      </dgm:t>
    </dgm:pt>
    <dgm:pt modelId="{3765739C-4748-4316-A85A-97BA44C60280}">
      <dgm:prSet/>
      <dgm:spPr/>
      <dgm:t>
        <a:bodyPr/>
        <a:lstStyle/>
        <a:p>
          <a:r>
            <a:rPr lang="en-US" dirty="0"/>
            <a:t>Acceptance Criteria: User is able to create an account and upload a video.</a:t>
          </a:r>
        </a:p>
      </dgm:t>
    </dgm:pt>
    <dgm:pt modelId="{FF0A5786-8705-4E3F-AACC-91ABABD6D6FA}" type="parTrans" cxnId="{27C68C57-4C3C-41AA-8B2E-A5C488EC4408}">
      <dgm:prSet/>
      <dgm:spPr/>
      <dgm:t>
        <a:bodyPr/>
        <a:lstStyle/>
        <a:p>
          <a:endParaRPr lang="en-US"/>
        </a:p>
      </dgm:t>
    </dgm:pt>
    <dgm:pt modelId="{AECB1254-43BC-4653-9833-32C53D805800}" type="sibTrans" cxnId="{27C68C57-4C3C-41AA-8B2E-A5C488EC4408}">
      <dgm:prSet/>
      <dgm:spPr/>
      <dgm:t>
        <a:bodyPr/>
        <a:lstStyle/>
        <a:p>
          <a:endParaRPr lang="en-US"/>
        </a:p>
      </dgm:t>
    </dgm:pt>
    <dgm:pt modelId="{99C512FA-8603-44B2-AD74-1B8CFDF9EFB4}" type="pres">
      <dgm:prSet presAssocID="{80AB9E6A-E824-4188-8889-E304FB394537}" presName="root" presStyleCnt="0">
        <dgm:presLayoutVars>
          <dgm:dir/>
          <dgm:resizeHandles val="exact"/>
        </dgm:presLayoutVars>
      </dgm:prSet>
      <dgm:spPr/>
    </dgm:pt>
    <dgm:pt modelId="{3042EEA1-3EB8-4F4B-AE88-78B9183655B8}" type="pres">
      <dgm:prSet presAssocID="{F0D77561-C258-4A49-BFA9-8CB665C729B1}" presName="compNode" presStyleCnt="0"/>
      <dgm:spPr/>
    </dgm:pt>
    <dgm:pt modelId="{EBB88FC9-76FB-4E82-BA83-D6D13D425A41}" type="pres">
      <dgm:prSet presAssocID="{F0D77561-C258-4A49-BFA9-8CB665C729B1}" presName="bgRect" presStyleLbl="bgShp" presStyleIdx="0" presStyleCnt="2"/>
      <dgm:spPr/>
    </dgm:pt>
    <dgm:pt modelId="{E8F57588-8565-4262-9E62-DC88A97050C2}" type="pres">
      <dgm:prSet presAssocID="{F0D77561-C258-4A49-BFA9-8CB665C729B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D18F543-00D1-4586-B1E3-A8A311EAF114}" type="pres">
      <dgm:prSet presAssocID="{F0D77561-C258-4A49-BFA9-8CB665C729B1}" presName="spaceRect" presStyleCnt="0"/>
      <dgm:spPr/>
    </dgm:pt>
    <dgm:pt modelId="{5B7576E2-C4E8-41E1-9F68-7839913D70D9}" type="pres">
      <dgm:prSet presAssocID="{F0D77561-C258-4A49-BFA9-8CB665C729B1}" presName="parTx" presStyleLbl="revTx" presStyleIdx="0" presStyleCnt="2">
        <dgm:presLayoutVars>
          <dgm:chMax val="0"/>
          <dgm:chPref val="0"/>
        </dgm:presLayoutVars>
      </dgm:prSet>
      <dgm:spPr/>
    </dgm:pt>
    <dgm:pt modelId="{CB0AC565-AE83-4527-87F6-4E15CB84B0A1}" type="pres">
      <dgm:prSet presAssocID="{22CFA06A-2D5F-4ED5-A625-9979E449D79A}" presName="sibTrans" presStyleCnt="0"/>
      <dgm:spPr/>
    </dgm:pt>
    <dgm:pt modelId="{456B26C4-0BBA-499B-BA5B-5D7391FAF613}" type="pres">
      <dgm:prSet presAssocID="{3765739C-4748-4316-A85A-97BA44C60280}" presName="compNode" presStyleCnt="0"/>
      <dgm:spPr/>
    </dgm:pt>
    <dgm:pt modelId="{6B555380-EA56-4F31-97D1-CD727B570DC6}" type="pres">
      <dgm:prSet presAssocID="{3765739C-4748-4316-A85A-97BA44C60280}" presName="bgRect" presStyleLbl="bgShp" presStyleIdx="1" presStyleCnt="2"/>
      <dgm:spPr/>
    </dgm:pt>
    <dgm:pt modelId="{61FF859A-AF02-49FF-B794-BB81F47D6191}" type="pres">
      <dgm:prSet presAssocID="{3765739C-4748-4316-A85A-97BA44C602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2549A32A-6864-41FA-A015-161F53DD686E}" type="pres">
      <dgm:prSet presAssocID="{3765739C-4748-4316-A85A-97BA44C60280}" presName="spaceRect" presStyleCnt="0"/>
      <dgm:spPr/>
    </dgm:pt>
    <dgm:pt modelId="{C34773F6-14D7-4890-9EF4-38AA0C351E8F}" type="pres">
      <dgm:prSet presAssocID="{3765739C-4748-4316-A85A-97BA44C6028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A417000-7B8E-4AEE-8889-CE9FFF4AF7C1}" srcId="{80AB9E6A-E824-4188-8889-E304FB394537}" destId="{F0D77561-C258-4A49-BFA9-8CB665C729B1}" srcOrd="0" destOrd="0" parTransId="{3F074084-3C70-4255-9875-457F97FA679A}" sibTransId="{22CFA06A-2D5F-4ED5-A625-9979E449D79A}"/>
    <dgm:cxn modelId="{3A082326-023A-4E8B-A585-209E4E5F2EE6}" type="presOf" srcId="{F0D77561-C258-4A49-BFA9-8CB665C729B1}" destId="{5B7576E2-C4E8-41E1-9F68-7839913D70D9}" srcOrd="0" destOrd="0" presId="urn:microsoft.com/office/officeart/2018/2/layout/IconVerticalSolidList"/>
    <dgm:cxn modelId="{27C68C57-4C3C-41AA-8B2E-A5C488EC4408}" srcId="{80AB9E6A-E824-4188-8889-E304FB394537}" destId="{3765739C-4748-4316-A85A-97BA44C60280}" srcOrd="1" destOrd="0" parTransId="{FF0A5786-8705-4E3F-AACC-91ABABD6D6FA}" sibTransId="{AECB1254-43BC-4653-9833-32C53D805800}"/>
    <dgm:cxn modelId="{2A19CA79-51C5-4FCD-A00B-31DE0421697D}" type="presOf" srcId="{3765739C-4748-4316-A85A-97BA44C60280}" destId="{C34773F6-14D7-4890-9EF4-38AA0C351E8F}" srcOrd="0" destOrd="0" presId="urn:microsoft.com/office/officeart/2018/2/layout/IconVerticalSolidList"/>
    <dgm:cxn modelId="{ECF69CA1-FB3D-4EFF-91A0-C61C8F9D84D0}" type="presOf" srcId="{80AB9E6A-E824-4188-8889-E304FB394537}" destId="{99C512FA-8603-44B2-AD74-1B8CFDF9EFB4}" srcOrd="0" destOrd="0" presId="urn:microsoft.com/office/officeart/2018/2/layout/IconVerticalSolidList"/>
    <dgm:cxn modelId="{D77C9069-6FCA-4522-B1F1-5DC82D4A784F}" type="presParOf" srcId="{99C512FA-8603-44B2-AD74-1B8CFDF9EFB4}" destId="{3042EEA1-3EB8-4F4B-AE88-78B9183655B8}" srcOrd="0" destOrd="0" presId="urn:microsoft.com/office/officeart/2018/2/layout/IconVerticalSolidList"/>
    <dgm:cxn modelId="{934CA4F1-E56D-45D0-996E-DF0DC13625FD}" type="presParOf" srcId="{3042EEA1-3EB8-4F4B-AE88-78B9183655B8}" destId="{EBB88FC9-76FB-4E82-BA83-D6D13D425A41}" srcOrd="0" destOrd="0" presId="urn:microsoft.com/office/officeart/2018/2/layout/IconVerticalSolidList"/>
    <dgm:cxn modelId="{200E6CD9-0272-47E3-96ED-106380EF1D34}" type="presParOf" srcId="{3042EEA1-3EB8-4F4B-AE88-78B9183655B8}" destId="{E8F57588-8565-4262-9E62-DC88A97050C2}" srcOrd="1" destOrd="0" presId="urn:microsoft.com/office/officeart/2018/2/layout/IconVerticalSolidList"/>
    <dgm:cxn modelId="{BDF5F89E-E398-4426-BB5B-C7C14E225691}" type="presParOf" srcId="{3042EEA1-3EB8-4F4B-AE88-78B9183655B8}" destId="{1D18F543-00D1-4586-B1E3-A8A311EAF114}" srcOrd="2" destOrd="0" presId="urn:microsoft.com/office/officeart/2018/2/layout/IconVerticalSolidList"/>
    <dgm:cxn modelId="{2FA28338-A5E3-43A0-926C-EAD490A3166B}" type="presParOf" srcId="{3042EEA1-3EB8-4F4B-AE88-78B9183655B8}" destId="{5B7576E2-C4E8-41E1-9F68-7839913D70D9}" srcOrd="3" destOrd="0" presId="urn:microsoft.com/office/officeart/2018/2/layout/IconVerticalSolidList"/>
    <dgm:cxn modelId="{50DE2841-2F16-406D-B9FD-0E588C7D9E88}" type="presParOf" srcId="{99C512FA-8603-44B2-AD74-1B8CFDF9EFB4}" destId="{CB0AC565-AE83-4527-87F6-4E15CB84B0A1}" srcOrd="1" destOrd="0" presId="urn:microsoft.com/office/officeart/2018/2/layout/IconVerticalSolidList"/>
    <dgm:cxn modelId="{E9DD353E-F85B-4EEB-B97B-E235E1AB4A37}" type="presParOf" srcId="{99C512FA-8603-44B2-AD74-1B8CFDF9EFB4}" destId="{456B26C4-0BBA-499B-BA5B-5D7391FAF613}" srcOrd="2" destOrd="0" presId="urn:microsoft.com/office/officeart/2018/2/layout/IconVerticalSolidList"/>
    <dgm:cxn modelId="{B870561D-E846-4F67-B2D2-E04824825A1F}" type="presParOf" srcId="{456B26C4-0BBA-499B-BA5B-5D7391FAF613}" destId="{6B555380-EA56-4F31-97D1-CD727B570DC6}" srcOrd="0" destOrd="0" presId="urn:microsoft.com/office/officeart/2018/2/layout/IconVerticalSolidList"/>
    <dgm:cxn modelId="{20B6C1FF-6709-4F65-9E75-A8E21D28D31B}" type="presParOf" srcId="{456B26C4-0BBA-499B-BA5B-5D7391FAF613}" destId="{61FF859A-AF02-49FF-B794-BB81F47D6191}" srcOrd="1" destOrd="0" presId="urn:microsoft.com/office/officeart/2018/2/layout/IconVerticalSolidList"/>
    <dgm:cxn modelId="{38D93114-512E-4FD3-83F3-557465F065BA}" type="presParOf" srcId="{456B26C4-0BBA-499B-BA5B-5D7391FAF613}" destId="{2549A32A-6864-41FA-A015-161F53DD686E}" srcOrd="2" destOrd="0" presId="urn:microsoft.com/office/officeart/2018/2/layout/IconVerticalSolidList"/>
    <dgm:cxn modelId="{F7C78083-6392-48D7-A025-07B8912EAB94}" type="presParOf" srcId="{456B26C4-0BBA-499B-BA5B-5D7391FAF613}" destId="{C34773F6-14D7-4890-9EF4-38AA0C351E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D7138-02F3-44E6-A03C-E74DC027E0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C565780-3ED7-4E48-8454-F083184909B5}">
      <dgm:prSet/>
      <dgm:spPr/>
      <dgm:t>
        <a:bodyPr/>
        <a:lstStyle/>
        <a:p>
          <a:r>
            <a:rPr lang="en-US"/>
            <a:t>As a User I need to be able to see what videos I have upload so that I don’t upload the same video more than once.</a:t>
          </a:r>
        </a:p>
      </dgm:t>
    </dgm:pt>
    <dgm:pt modelId="{AD13F701-AF37-4D8D-83FB-966664F4BEDF}" type="parTrans" cxnId="{7C4DFE6D-F4F9-4DCC-B7DA-2FB08C030536}">
      <dgm:prSet/>
      <dgm:spPr/>
      <dgm:t>
        <a:bodyPr/>
        <a:lstStyle/>
        <a:p>
          <a:endParaRPr lang="en-US"/>
        </a:p>
      </dgm:t>
    </dgm:pt>
    <dgm:pt modelId="{D67F7619-C479-4C8E-81C9-2E034D1156B2}" type="sibTrans" cxnId="{7C4DFE6D-F4F9-4DCC-B7DA-2FB08C030536}">
      <dgm:prSet/>
      <dgm:spPr/>
      <dgm:t>
        <a:bodyPr/>
        <a:lstStyle/>
        <a:p>
          <a:endParaRPr lang="en-US"/>
        </a:p>
      </dgm:t>
    </dgm:pt>
    <dgm:pt modelId="{08D76403-EF7B-49AE-B1E1-0AA978D8F80E}">
      <dgm:prSet/>
      <dgm:spPr/>
      <dgm:t>
        <a:bodyPr/>
        <a:lstStyle/>
        <a:p>
          <a:r>
            <a:rPr lang="en-US"/>
            <a:t>Acceptance Criteria:  Created a new user profile page which shows all  videos a user has uploaded.   </a:t>
          </a:r>
        </a:p>
      </dgm:t>
    </dgm:pt>
    <dgm:pt modelId="{50A6F7B8-5DF1-41CF-85C3-B3649C68E75E}" type="parTrans" cxnId="{1B436D38-C9B5-4D86-B0F9-9EF79BEDD69B}">
      <dgm:prSet/>
      <dgm:spPr/>
      <dgm:t>
        <a:bodyPr/>
        <a:lstStyle/>
        <a:p>
          <a:endParaRPr lang="en-US"/>
        </a:p>
      </dgm:t>
    </dgm:pt>
    <dgm:pt modelId="{68DD4E9E-6362-40CB-9135-BD4F5E62B97A}" type="sibTrans" cxnId="{1B436D38-C9B5-4D86-B0F9-9EF79BEDD69B}">
      <dgm:prSet/>
      <dgm:spPr/>
      <dgm:t>
        <a:bodyPr/>
        <a:lstStyle/>
        <a:p>
          <a:endParaRPr lang="en-US"/>
        </a:p>
      </dgm:t>
    </dgm:pt>
    <dgm:pt modelId="{75B35C1F-7497-469F-B3B7-C44A7CC110EB}" type="pres">
      <dgm:prSet presAssocID="{18FD7138-02F3-44E6-A03C-E74DC027E075}" presName="root" presStyleCnt="0">
        <dgm:presLayoutVars>
          <dgm:dir/>
          <dgm:resizeHandles val="exact"/>
        </dgm:presLayoutVars>
      </dgm:prSet>
      <dgm:spPr/>
    </dgm:pt>
    <dgm:pt modelId="{7920F4E7-2615-4930-B083-E317A531C711}" type="pres">
      <dgm:prSet presAssocID="{FC565780-3ED7-4E48-8454-F083184909B5}" presName="compNode" presStyleCnt="0"/>
      <dgm:spPr/>
    </dgm:pt>
    <dgm:pt modelId="{8407631D-B504-40C2-95AD-730263E95B54}" type="pres">
      <dgm:prSet presAssocID="{FC565780-3ED7-4E48-8454-F083184909B5}" presName="bgRect" presStyleLbl="bgShp" presStyleIdx="0" presStyleCnt="2"/>
      <dgm:spPr/>
    </dgm:pt>
    <dgm:pt modelId="{85142500-3542-4427-BF01-CE03C9412DFE}" type="pres">
      <dgm:prSet presAssocID="{FC565780-3ED7-4E48-8454-F083184909B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EB9D054-38A5-4AA8-B373-EFE69705B385}" type="pres">
      <dgm:prSet presAssocID="{FC565780-3ED7-4E48-8454-F083184909B5}" presName="spaceRect" presStyleCnt="0"/>
      <dgm:spPr/>
    </dgm:pt>
    <dgm:pt modelId="{88009BDB-3ABD-4B3E-AD34-96C6C4E66CC1}" type="pres">
      <dgm:prSet presAssocID="{FC565780-3ED7-4E48-8454-F083184909B5}" presName="parTx" presStyleLbl="revTx" presStyleIdx="0" presStyleCnt="2">
        <dgm:presLayoutVars>
          <dgm:chMax val="0"/>
          <dgm:chPref val="0"/>
        </dgm:presLayoutVars>
      </dgm:prSet>
      <dgm:spPr/>
    </dgm:pt>
    <dgm:pt modelId="{CF507046-7857-4F58-B040-15D1BE4E8311}" type="pres">
      <dgm:prSet presAssocID="{D67F7619-C479-4C8E-81C9-2E034D1156B2}" presName="sibTrans" presStyleCnt="0"/>
      <dgm:spPr/>
    </dgm:pt>
    <dgm:pt modelId="{C1493261-A2A4-4681-AE4C-6F21CF8D3E80}" type="pres">
      <dgm:prSet presAssocID="{08D76403-EF7B-49AE-B1E1-0AA978D8F80E}" presName="compNode" presStyleCnt="0"/>
      <dgm:spPr/>
    </dgm:pt>
    <dgm:pt modelId="{8127E9F8-1901-4CE7-982D-2A4BDBF4CA3E}" type="pres">
      <dgm:prSet presAssocID="{08D76403-EF7B-49AE-B1E1-0AA978D8F80E}" presName="bgRect" presStyleLbl="bgShp" presStyleIdx="1" presStyleCnt="2"/>
      <dgm:spPr/>
    </dgm:pt>
    <dgm:pt modelId="{7EAF53FF-5913-4D6E-B7C5-7C3912DADEEC}" type="pres">
      <dgm:prSet presAssocID="{08D76403-EF7B-49AE-B1E1-0AA978D8F80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3BA71A0-7AAE-4ED9-9CFE-85A360527966}" type="pres">
      <dgm:prSet presAssocID="{08D76403-EF7B-49AE-B1E1-0AA978D8F80E}" presName="spaceRect" presStyleCnt="0"/>
      <dgm:spPr/>
    </dgm:pt>
    <dgm:pt modelId="{25172553-4E64-48CD-B578-E25742DB8754}" type="pres">
      <dgm:prSet presAssocID="{08D76403-EF7B-49AE-B1E1-0AA978D8F80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B512F12-ED2E-4269-A5BB-35490E121951}" type="presOf" srcId="{FC565780-3ED7-4E48-8454-F083184909B5}" destId="{88009BDB-3ABD-4B3E-AD34-96C6C4E66CC1}" srcOrd="0" destOrd="0" presId="urn:microsoft.com/office/officeart/2018/2/layout/IconVerticalSolidList"/>
    <dgm:cxn modelId="{1B436D38-C9B5-4D86-B0F9-9EF79BEDD69B}" srcId="{18FD7138-02F3-44E6-A03C-E74DC027E075}" destId="{08D76403-EF7B-49AE-B1E1-0AA978D8F80E}" srcOrd="1" destOrd="0" parTransId="{50A6F7B8-5DF1-41CF-85C3-B3649C68E75E}" sibTransId="{68DD4E9E-6362-40CB-9135-BD4F5E62B97A}"/>
    <dgm:cxn modelId="{7C4DFE6D-F4F9-4DCC-B7DA-2FB08C030536}" srcId="{18FD7138-02F3-44E6-A03C-E74DC027E075}" destId="{FC565780-3ED7-4E48-8454-F083184909B5}" srcOrd="0" destOrd="0" parTransId="{AD13F701-AF37-4D8D-83FB-966664F4BEDF}" sibTransId="{D67F7619-C479-4C8E-81C9-2E034D1156B2}"/>
    <dgm:cxn modelId="{79489575-3AC7-4E03-A995-87DA15530060}" type="presOf" srcId="{08D76403-EF7B-49AE-B1E1-0AA978D8F80E}" destId="{25172553-4E64-48CD-B578-E25742DB8754}" srcOrd="0" destOrd="0" presId="urn:microsoft.com/office/officeart/2018/2/layout/IconVerticalSolidList"/>
    <dgm:cxn modelId="{3D828EF7-EE42-4BCE-A422-1B679F4E555F}" type="presOf" srcId="{18FD7138-02F3-44E6-A03C-E74DC027E075}" destId="{75B35C1F-7497-469F-B3B7-C44A7CC110EB}" srcOrd="0" destOrd="0" presId="urn:microsoft.com/office/officeart/2018/2/layout/IconVerticalSolidList"/>
    <dgm:cxn modelId="{506BD452-7CA6-4169-8147-064DA8BFC689}" type="presParOf" srcId="{75B35C1F-7497-469F-B3B7-C44A7CC110EB}" destId="{7920F4E7-2615-4930-B083-E317A531C711}" srcOrd="0" destOrd="0" presId="urn:microsoft.com/office/officeart/2018/2/layout/IconVerticalSolidList"/>
    <dgm:cxn modelId="{1836BA8C-7DAD-4262-B517-9F6AD6063420}" type="presParOf" srcId="{7920F4E7-2615-4930-B083-E317A531C711}" destId="{8407631D-B504-40C2-95AD-730263E95B54}" srcOrd="0" destOrd="0" presId="urn:microsoft.com/office/officeart/2018/2/layout/IconVerticalSolidList"/>
    <dgm:cxn modelId="{1C87208E-5E33-43C8-9ED3-25D110710DA7}" type="presParOf" srcId="{7920F4E7-2615-4930-B083-E317A531C711}" destId="{85142500-3542-4427-BF01-CE03C9412DFE}" srcOrd="1" destOrd="0" presId="urn:microsoft.com/office/officeart/2018/2/layout/IconVerticalSolidList"/>
    <dgm:cxn modelId="{41146B6C-3B98-4994-8C11-7C1DA79F6D45}" type="presParOf" srcId="{7920F4E7-2615-4930-B083-E317A531C711}" destId="{0EB9D054-38A5-4AA8-B373-EFE69705B385}" srcOrd="2" destOrd="0" presId="urn:microsoft.com/office/officeart/2018/2/layout/IconVerticalSolidList"/>
    <dgm:cxn modelId="{6CC05BA5-9B79-481C-B708-52A7095B3485}" type="presParOf" srcId="{7920F4E7-2615-4930-B083-E317A531C711}" destId="{88009BDB-3ABD-4B3E-AD34-96C6C4E66CC1}" srcOrd="3" destOrd="0" presId="urn:microsoft.com/office/officeart/2018/2/layout/IconVerticalSolidList"/>
    <dgm:cxn modelId="{CFA088E0-4A3A-46E9-8A09-9F22A556E835}" type="presParOf" srcId="{75B35C1F-7497-469F-B3B7-C44A7CC110EB}" destId="{CF507046-7857-4F58-B040-15D1BE4E8311}" srcOrd="1" destOrd="0" presId="urn:microsoft.com/office/officeart/2018/2/layout/IconVerticalSolidList"/>
    <dgm:cxn modelId="{CFD5E8AA-E611-45A8-BEFD-7A42DADA84DD}" type="presParOf" srcId="{75B35C1F-7497-469F-B3B7-C44A7CC110EB}" destId="{C1493261-A2A4-4681-AE4C-6F21CF8D3E80}" srcOrd="2" destOrd="0" presId="urn:microsoft.com/office/officeart/2018/2/layout/IconVerticalSolidList"/>
    <dgm:cxn modelId="{382173D9-733D-4B47-9E36-8608FA9E1401}" type="presParOf" srcId="{C1493261-A2A4-4681-AE4C-6F21CF8D3E80}" destId="{8127E9F8-1901-4CE7-982D-2A4BDBF4CA3E}" srcOrd="0" destOrd="0" presId="urn:microsoft.com/office/officeart/2018/2/layout/IconVerticalSolidList"/>
    <dgm:cxn modelId="{E209AB7E-7DB2-4813-9EA0-934AB6AB3904}" type="presParOf" srcId="{C1493261-A2A4-4681-AE4C-6F21CF8D3E80}" destId="{7EAF53FF-5913-4D6E-B7C5-7C3912DADEEC}" srcOrd="1" destOrd="0" presId="urn:microsoft.com/office/officeart/2018/2/layout/IconVerticalSolidList"/>
    <dgm:cxn modelId="{5B9C25D9-0B0E-4709-8C22-D3912F34A66B}" type="presParOf" srcId="{C1493261-A2A4-4681-AE4C-6F21CF8D3E80}" destId="{E3BA71A0-7AAE-4ED9-9CFE-85A360527966}" srcOrd="2" destOrd="0" presId="urn:microsoft.com/office/officeart/2018/2/layout/IconVerticalSolidList"/>
    <dgm:cxn modelId="{E63FB290-3704-4D69-873C-3588A2251B5C}" type="presParOf" srcId="{C1493261-A2A4-4681-AE4C-6F21CF8D3E80}" destId="{25172553-4E64-48CD-B578-E25742DB87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7DBFD8-57E8-4613-B1C2-DC36051AC968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6A740F8-6EFF-4E89-9309-8A3FCACF6143}">
      <dgm:prSet/>
      <dgm:spPr/>
      <dgm:t>
        <a:bodyPr/>
        <a:lstStyle/>
        <a:p>
          <a:r>
            <a:rPr lang="en-US"/>
            <a:t>Give</a:t>
          </a:r>
        </a:p>
      </dgm:t>
    </dgm:pt>
    <dgm:pt modelId="{FD625FBB-1A91-433B-B783-62EEEF4F3DE1}" type="parTrans" cxnId="{48E01701-1700-4916-8A45-FEE5EBD42C4B}">
      <dgm:prSet/>
      <dgm:spPr/>
      <dgm:t>
        <a:bodyPr/>
        <a:lstStyle/>
        <a:p>
          <a:endParaRPr lang="en-US"/>
        </a:p>
      </dgm:t>
    </dgm:pt>
    <dgm:pt modelId="{10444DAD-6234-4DBF-A19D-68C7EC3906C1}" type="sibTrans" cxnId="{48E01701-1700-4916-8A45-FEE5EBD42C4B}">
      <dgm:prSet/>
      <dgm:spPr/>
      <dgm:t>
        <a:bodyPr/>
        <a:lstStyle/>
        <a:p>
          <a:endParaRPr lang="en-US"/>
        </a:p>
      </dgm:t>
    </dgm:pt>
    <dgm:pt modelId="{5244261C-D80F-4E80-BA1B-8ECB905818E6}">
      <dgm:prSet/>
      <dgm:spPr/>
      <dgm:t>
        <a:bodyPr/>
        <a:lstStyle/>
        <a:p>
          <a:r>
            <a:rPr lang="en-US"/>
            <a:t>Give users the ability to create accounts and upload videos</a:t>
          </a:r>
        </a:p>
      </dgm:t>
    </dgm:pt>
    <dgm:pt modelId="{5EC64817-DA71-4C00-82B4-E6B8CAE6AFE7}" type="parTrans" cxnId="{F1074306-A2C2-461C-94AF-DF0A56993F77}">
      <dgm:prSet/>
      <dgm:spPr/>
      <dgm:t>
        <a:bodyPr/>
        <a:lstStyle/>
        <a:p>
          <a:endParaRPr lang="en-US"/>
        </a:p>
      </dgm:t>
    </dgm:pt>
    <dgm:pt modelId="{59A30B20-F82A-4348-9503-0715B8399A37}" type="sibTrans" cxnId="{F1074306-A2C2-461C-94AF-DF0A56993F77}">
      <dgm:prSet/>
      <dgm:spPr/>
      <dgm:t>
        <a:bodyPr/>
        <a:lstStyle/>
        <a:p>
          <a:endParaRPr lang="en-US"/>
        </a:p>
      </dgm:t>
    </dgm:pt>
    <dgm:pt modelId="{D579416F-4227-4344-805A-F9145683FF4F}">
      <dgm:prSet/>
      <dgm:spPr/>
      <dgm:t>
        <a:bodyPr/>
        <a:lstStyle/>
        <a:p>
          <a:r>
            <a:rPr lang="en-US"/>
            <a:t>Allow</a:t>
          </a:r>
        </a:p>
      </dgm:t>
    </dgm:pt>
    <dgm:pt modelId="{ACCC332E-D7B6-43E5-983F-FA1125982BD4}" type="parTrans" cxnId="{B5A1EE59-97F6-45E5-BC7B-FD02803C89A7}">
      <dgm:prSet/>
      <dgm:spPr/>
      <dgm:t>
        <a:bodyPr/>
        <a:lstStyle/>
        <a:p>
          <a:endParaRPr lang="en-US"/>
        </a:p>
      </dgm:t>
    </dgm:pt>
    <dgm:pt modelId="{BED0BC61-EE26-4E81-AF7D-A3EAD8E89ACF}" type="sibTrans" cxnId="{B5A1EE59-97F6-45E5-BC7B-FD02803C89A7}">
      <dgm:prSet/>
      <dgm:spPr/>
      <dgm:t>
        <a:bodyPr/>
        <a:lstStyle/>
        <a:p>
          <a:endParaRPr lang="en-US"/>
        </a:p>
      </dgm:t>
    </dgm:pt>
    <dgm:pt modelId="{74570506-F04C-427F-BA38-3787D913B6F2}">
      <dgm:prSet/>
      <dgm:spPr/>
      <dgm:t>
        <a:bodyPr/>
        <a:lstStyle/>
        <a:p>
          <a:r>
            <a:rPr lang="en-US"/>
            <a:t>Allow users to quickly see a history of all the videos they have uploaded</a:t>
          </a:r>
        </a:p>
      </dgm:t>
    </dgm:pt>
    <dgm:pt modelId="{3D2C6703-DB19-4440-9779-FB4861D6655B}" type="parTrans" cxnId="{A2FFC092-BE35-4479-A181-6692A876D136}">
      <dgm:prSet/>
      <dgm:spPr/>
      <dgm:t>
        <a:bodyPr/>
        <a:lstStyle/>
        <a:p>
          <a:endParaRPr lang="en-US"/>
        </a:p>
      </dgm:t>
    </dgm:pt>
    <dgm:pt modelId="{4ECC0AD5-941D-4A36-86B2-B507C222ABC8}" type="sibTrans" cxnId="{A2FFC092-BE35-4479-A181-6692A876D136}">
      <dgm:prSet/>
      <dgm:spPr/>
      <dgm:t>
        <a:bodyPr/>
        <a:lstStyle/>
        <a:p>
          <a:endParaRPr lang="en-US"/>
        </a:p>
      </dgm:t>
    </dgm:pt>
    <dgm:pt modelId="{62A9192D-1AA9-4D12-A496-83A2C8953AF6}">
      <dgm:prSet/>
      <dgm:spPr/>
      <dgm:t>
        <a:bodyPr/>
        <a:lstStyle/>
        <a:p>
          <a:r>
            <a:rPr lang="en-US"/>
            <a:t>Allow</a:t>
          </a:r>
        </a:p>
      </dgm:t>
    </dgm:pt>
    <dgm:pt modelId="{F53BA983-A444-4891-9BF6-F677B47FBF14}" type="parTrans" cxnId="{5AB18D6B-BBA8-465E-AD83-277DC46952F4}">
      <dgm:prSet/>
      <dgm:spPr/>
      <dgm:t>
        <a:bodyPr/>
        <a:lstStyle/>
        <a:p>
          <a:endParaRPr lang="en-US"/>
        </a:p>
      </dgm:t>
    </dgm:pt>
    <dgm:pt modelId="{28116DEF-AFE2-4E71-B567-EEBE2094D4FB}" type="sibTrans" cxnId="{5AB18D6B-BBA8-465E-AD83-277DC46952F4}">
      <dgm:prSet/>
      <dgm:spPr/>
      <dgm:t>
        <a:bodyPr/>
        <a:lstStyle/>
        <a:p>
          <a:endParaRPr lang="en-US"/>
        </a:p>
      </dgm:t>
    </dgm:pt>
    <dgm:pt modelId="{C09D5FC9-6376-496A-AD91-560239B26C4D}">
      <dgm:prSet/>
      <dgm:spPr/>
      <dgm:t>
        <a:bodyPr/>
        <a:lstStyle/>
        <a:p>
          <a:r>
            <a:rPr lang="en-US"/>
            <a:t>Allow current users to sign in and out of Media Monkey</a:t>
          </a:r>
        </a:p>
      </dgm:t>
    </dgm:pt>
    <dgm:pt modelId="{090FFB1F-C028-4F08-98BC-7058B051D3AB}" type="parTrans" cxnId="{4F0E9416-1F06-421D-979F-93F54BE81891}">
      <dgm:prSet/>
      <dgm:spPr/>
      <dgm:t>
        <a:bodyPr/>
        <a:lstStyle/>
        <a:p>
          <a:endParaRPr lang="en-US"/>
        </a:p>
      </dgm:t>
    </dgm:pt>
    <dgm:pt modelId="{88399229-2E6F-4628-9454-7D03BB526709}" type="sibTrans" cxnId="{4F0E9416-1F06-421D-979F-93F54BE81891}">
      <dgm:prSet/>
      <dgm:spPr/>
      <dgm:t>
        <a:bodyPr/>
        <a:lstStyle/>
        <a:p>
          <a:endParaRPr lang="en-US"/>
        </a:p>
      </dgm:t>
    </dgm:pt>
    <dgm:pt modelId="{4FF502E0-B324-4453-9E42-2C996CF68385}">
      <dgm:prSet/>
      <dgm:spPr/>
      <dgm:t>
        <a:bodyPr/>
        <a:lstStyle/>
        <a:p>
          <a:r>
            <a:rPr lang="en-US"/>
            <a:t>Update</a:t>
          </a:r>
        </a:p>
      </dgm:t>
    </dgm:pt>
    <dgm:pt modelId="{913CFC16-B2C5-4A45-97AF-409EDEE7C8D3}" type="parTrans" cxnId="{94597886-A5FD-46C2-B934-6EC3BA8D10CC}">
      <dgm:prSet/>
      <dgm:spPr/>
      <dgm:t>
        <a:bodyPr/>
        <a:lstStyle/>
        <a:p>
          <a:endParaRPr lang="en-US"/>
        </a:p>
      </dgm:t>
    </dgm:pt>
    <dgm:pt modelId="{2E85DC0A-B169-4133-8EA4-75365F9DB584}" type="sibTrans" cxnId="{94597886-A5FD-46C2-B934-6EC3BA8D10CC}">
      <dgm:prSet/>
      <dgm:spPr/>
      <dgm:t>
        <a:bodyPr/>
        <a:lstStyle/>
        <a:p>
          <a:endParaRPr lang="en-US"/>
        </a:p>
      </dgm:t>
    </dgm:pt>
    <dgm:pt modelId="{3A28D355-03F2-4E41-92C8-E483F7A7F5EF}">
      <dgm:prSet/>
      <dgm:spPr/>
      <dgm:t>
        <a:bodyPr/>
        <a:lstStyle/>
        <a:p>
          <a:r>
            <a:rPr lang="en-US"/>
            <a:t>Update the front page to increase user experience and usability.</a:t>
          </a:r>
        </a:p>
      </dgm:t>
    </dgm:pt>
    <dgm:pt modelId="{EC0F85C5-2000-4D5D-B3FC-FAAF8EDB905D}" type="parTrans" cxnId="{36B4D27A-E75A-4E82-96A5-932DEFB424F2}">
      <dgm:prSet/>
      <dgm:spPr/>
      <dgm:t>
        <a:bodyPr/>
        <a:lstStyle/>
        <a:p>
          <a:endParaRPr lang="en-US"/>
        </a:p>
      </dgm:t>
    </dgm:pt>
    <dgm:pt modelId="{37D9CB92-5F52-43FC-B19A-2CDE9C968431}" type="sibTrans" cxnId="{36B4D27A-E75A-4E82-96A5-932DEFB424F2}">
      <dgm:prSet/>
      <dgm:spPr/>
      <dgm:t>
        <a:bodyPr/>
        <a:lstStyle/>
        <a:p>
          <a:endParaRPr lang="en-US"/>
        </a:p>
      </dgm:t>
    </dgm:pt>
    <dgm:pt modelId="{89B62C9C-95E8-47D6-A9D1-BAB2FDD61550}" type="pres">
      <dgm:prSet presAssocID="{8D7DBFD8-57E8-4613-B1C2-DC36051AC968}" presName="Name0" presStyleCnt="0">
        <dgm:presLayoutVars>
          <dgm:dir/>
          <dgm:animLvl val="lvl"/>
          <dgm:resizeHandles val="exact"/>
        </dgm:presLayoutVars>
      </dgm:prSet>
      <dgm:spPr/>
    </dgm:pt>
    <dgm:pt modelId="{76BC7559-36E2-4347-8E8B-A15C16867C36}" type="pres">
      <dgm:prSet presAssocID="{F6A740F8-6EFF-4E89-9309-8A3FCACF6143}" presName="linNode" presStyleCnt="0"/>
      <dgm:spPr/>
    </dgm:pt>
    <dgm:pt modelId="{D4D28465-2BE3-4147-81B3-EB4467980BF2}" type="pres">
      <dgm:prSet presAssocID="{F6A740F8-6EFF-4E89-9309-8A3FCACF6143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9232AEC2-C532-4904-BA0A-1C35525B58E6}" type="pres">
      <dgm:prSet presAssocID="{F6A740F8-6EFF-4E89-9309-8A3FCACF6143}" presName="descendantText" presStyleLbl="alignNode1" presStyleIdx="0" presStyleCnt="4">
        <dgm:presLayoutVars>
          <dgm:bulletEnabled/>
        </dgm:presLayoutVars>
      </dgm:prSet>
      <dgm:spPr/>
    </dgm:pt>
    <dgm:pt modelId="{3B838EED-DFBF-4A2F-BCDA-F809530FFE4D}" type="pres">
      <dgm:prSet presAssocID="{10444DAD-6234-4DBF-A19D-68C7EC3906C1}" presName="sp" presStyleCnt="0"/>
      <dgm:spPr/>
    </dgm:pt>
    <dgm:pt modelId="{F9170B27-0C75-4391-960F-BB09FFFB08D4}" type="pres">
      <dgm:prSet presAssocID="{D579416F-4227-4344-805A-F9145683FF4F}" presName="linNode" presStyleCnt="0"/>
      <dgm:spPr/>
    </dgm:pt>
    <dgm:pt modelId="{5DF14391-1DD4-4194-AD2A-33DB9AFD4A82}" type="pres">
      <dgm:prSet presAssocID="{D579416F-4227-4344-805A-F9145683FF4F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D3F90185-F298-4F75-B0EF-23C3B38D9D1D}" type="pres">
      <dgm:prSet presAssocID="{D579416F-4227-4344-805A-F9145683FF4F}" presName="descendantText" presStyleLbl="alignNode1" presStyleIdx="1" presStyleCnt="4">
        <dgm:presLayoutVars>
          <dgm:bulletEnabled/>
        </dgm:presLayoutVars>
      </dgm:prSet>
      <dgm:spPr/>
    </dgm:pt>
    <dgm:pt modelId="{1ED92352-6D5E-4BBF-870B-125AB8907945}" type="pres">
      <dgm:prSet presAssocID="{BED0BC61-EE26-4E81-AF7D-A3EAD8E89ACF}" presName="sp" presStyleCnt="0"/>
      <dgm:spPr/>
    </dgm:pt>
    <dgm:pt modelId="{8EA781B5-BE12-4786-BFE2-0F9F9F500CBA}" type="pres">
      <dgm:prSet presAssocID="{62A9192D-1AA9-4D12-A496-83A2C8953AF6}" presName="linNode" presStyleCnt="0"/>
      <dgm:spPr/>
    </dgm:pt>
    <dgm:pt modelId="{45618FFD-8179-4988-A3BC-E0DCACE5B6A9}" type="pres">
      <dgm:prSet presAssocID="{62A9192D-1AA9-4D12-A496-83A2C8953AF6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8A51537C-3AD3-4626-A3C5-21E76C3B8C84}" type="pres">
      <dgm:prSet presAssocID="{62A9192D-1AA9-4D12-A496-83A2C8953AF6}" presName="descendantText" presStyleLbl="alignNode1" presStyleIdx="2" presStyleCnt="4">
        <dgm:presLayoutVars>
          <dgm:bulletEnabled/>
        </dgm:presLayoutVars>
      </dgm:prSet>
      <dgm:spPr/>
    </dgm:pt>
    <dgm:pt modelId="{82ACD524-C166-4A25-BCA1-98111EA3EDAC}" type="pres">
      <dgm:prSet presAssocID="{28116DEF-AFE2-4E71-B567-EEBE2094D4FB}" presName="sp" presStyleCnt="0"/>
      <dgm:spPr/>
    </dgm:pt>
    <dgm:pt modelId="{7AFDE100-7960-4997-923B-3BD90C0C0A51}" type="pres">
      <dgm:prSet presAssocID="{4FF502E0-B324-4453-9E42-2C996CF68385}" presName="linNode" presStyleCnt="0"/>
      <dgm:spPr/>
    </dgm:pt>
    <dgm:pt modelId="{C31019B2-6C75-4233-A5F4-E781C00A2687}" type="pres">
      <dgm:prSet presAssocID="{4FF502E0-B324-4453-9E42-2C996CF68385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83E05892-703F-4821-A005-8BB4D8CFC4CD}" type="pres">
      <dgm:prSet presAssocID="{4FF502E0-B324-4453-9E42-2C996CF68385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48E01701-1700-4916-8A45-FEE5EBD42C4B}" srcId="{8D7DBFD8-57E8-4613-B1C2-DC36051AC968}" destId="{F6A740F8-6EFF-4E89-9309-8A3FCACF6143}" srcOrd="0" destOrd="0" parTransId="{FD625FBB-1A91-433B-B783-62EEEF4F3DE1}" sibTransId="{10444DAD-6234-4DBF-A19D-68C7EC3906C1}"/>
    <dgm:cxn modelId="{F1074306-A2C2-461C-94AF-DF0A56993F77}" srcId="{F6A740F8-6EFF-4E89-9309-8A3FCACF6143}" destId="{5244261C-D80F-4E80-BA1B-8ECB905818E6}" srcOrd="0" destOrd="0" parTransId="{5EC64817-DA71-4C00-82B4-E6B8CAE6AFE7}" sibTransId="{59A30B20-F82A-4348-9503-0715B8399A37}"/>
    <dgm:cxn modelId="{CDA8580D-525D-4548-BF5A-DD7A7858193C}" type="presOf" srcId="{F6A740F8-6EFF-4E89-9309-8A3FCACF6143}" destId="{D4D28465-2BE3-4147-81B3-EB4467980BF2}" srcOrd="0" destOrd="0" presId="urn:microsoft.com/office/officeart/2016/7/layout/VerticalHollowActionList"/>
    <dgm:cxn modelId="{4F0E9416-1F06-421D-979F-93F54BE81891}" srcId="{62A9192D-1AA9-4D12-A496-83A2C8953AF6}" destId="{C09D5FC9-6376-496A-AD91-560239B26C4D}" srcOrd="0" destOrd="0" parTransId="{090FFB1F-C028-4F08-98BC-7058B051D3AB}" sibTransId="{88399229-2E6F-4628-9454-7D03BB526709}"/>
    <dgm:cxn modelId="{409E5A1D-FBDB-436C-A3F6-29DD6A831859}" type="presOf" srcId="{3A28D355-03F2-4E41-92C8-E483F7A7F5EF}" destId="{83E05892-703F-4821-A005-8BB4D8CFC4CD}" srcOrd="0" destOrd="0" presId="urn:microsoft.com/office/officeart/2016/7/layout/VerticalHollowActionList"/>
    <dgm:cxn modelId="{E4DFD220-5278-4290-A9D6-3CAED06C42A9}" type="presOf" srcId="{74570506-F04C-427F-BA38-3787D913B6F2}" destId="{D3F90185-F298-4F75-B0EF-23C3B38D9D1D}" srcOrd="0" destOrd="0" presId="urn:microsoft.com/office/officeart/2016/7/layout/VerticalHollowActionList"/>
    <dgm:cxn modelId="{E5F2BD43-2C12-4BDF-A48D-4812D1C92C65}" type="presOf" srcId="{5244261C-D80F-4E80-BA1B-8ECB905818E6}" destId="{9232AEC2-C532-4904-BA0A-1C35525B58E6}" srcOrd="0" destOrd="0" presId="urn:microsoft.com/office/officeart/2016/7/layout/VerticalHollowActionList"/>
    <dgm:cxn modelId="{5AB18D6B-BBA8-465E-AD83-277DC46952F4}" srcId="{8D7DBFD8-57E8-4613-B1C2-DC36051AC968}" destId="{62A9192D-1AA9-4D12-A496-83A2C8953AF6}" srcOrd="2" destOrd="0" parTransId="{F53BA983-A444-4891-9BF6-F677B47FBF14}" sibTransId="{28116DEF-AFE2-4E71-B567-EEBE2094D4FB}"/>
    <dgm:cxn modelId="{10A41B78-4329-4824-AC7B-E85A896761B5}" type="presOf" srcId="{C09D5FC9-6376-496A-AD91-560239B26C4D}" destId="{8A51537C-3AD3-4626-A3C5-21E76C3B8C84}" srcOrd="0" destOrd="0" presId="urn:microsoft.com/office/officeart/2016/7/layout/VerticalHollowActionList"/>
    <dgm:cxn modelId="{B5A1EE59-97F6-45E5-BC7B-FD02803C89A7}" srcId="{8D7DBFD8-57E8-4613-B1C2-DC36051AC968}" destId="{D579416F-4227-4344-805A-F9145683FF4F}" srcOrd="1" destOrd="0" parTransId="{ACCC332E-D7B6-43E5-983F-FA1125982BD4}" sibTransId="{BED0BC61-EE26-4E81-AF7D-A3EAD8E89ACF}"/>
    <dgm:cxn modelId="{36B4D27A-E75A-4E82-96A5-932DEFB424F2}" srcId="{4FF502E0-B324-4453-9E42-2C996CF68385}" destId="{3A28D355-03F2-4E41-92C8-E483F7A7F5EF}" srcOrd="0" destOrd="0" parTransId="{EC0F85C5-2000-4D5D-B3FC-FAAF8EDB905D}" sibTransId="{37D9CB92-5F52-43FC-B19A-2CDE9C968431}"/>
    <dgm:cxn modelId="{94597886-A5FD-46C2-B934-6EC3BA8D10CC}" srcId="{8D7DBFD8-57E8-4613-B1C2-DC36051AC968}" destId="{4FF502E0-B324-4453-9E42-2C996CF68385}" srcOrd="3" destOrd="0" parTransId="{913CFC16-B2C5-4A45-97AF-409EDEE7C8D3}" sibTransId="{2E85DC0A-B169-4133-8EA4-75365F9DB584}"/>
    <dgm:cxn modelId="{A2FFC092-BE35-4479-A181-6692A876D136}" srcId="{D579416F-4227-4344-805A-F9145683FF4F}" destId="{74570506-F04C-427F-BA38-3787D913B6F2}" srcOrd="0" destOrd="0" parTransId="{3D2C6703-DB19-4440-9779-FB4861D6655B}" sibTransId="{4ECC0AD5-941D-4A36-86B2-B507C222ABC8}"/>
    <dgm:cxn modelId="{4A02149D-FEF3-42FD-AFF2-B133332F731D}" type="presOf" srcId="{62A9192D-1AA9-4D12-A496-83A2C8953AF6}" destId="{45618FFD-8179-4988-A3BC-E0DCACE5B6A9}" srcOrd="0" destOrd="0" presId="urn:microsoft.com/office/officeart/2016/7/layout/VerticalHollowActionList"/>
    <dgm:cxn modelId="{5D2FB3B4-4534-4EE6-9034-F37CE8852D5F}" type="presOf" srcId="{D579416F-4227-4344-805A-F9145683FF4F}" destId="{5DF14391-1DD4-4194-AD2A-33DB9AFD4A82}" srcOrd="0" destOrd="0" presId="urn:microsoft.com/office/officeart/2016/7/layout/VerticalHollowActionList"/>
    <dgm:cxn modelId="{5CD4EECB-E336-4860-BACA-6D7FAEA2CEDC}" type="presOf" srcId="{4FF502E0-B324-4453-9E42-2C996CF68385}" destId="{C31019B2-6C75-4233-A5F4-E781C00A2687}" srcOrd="0" destOrd="0" presId="urn:microsoft.com/office/officeart/2016/7/layout/VerticalHollowActionList"/>
    <dgm:cxn modelId="{BA7CF9DD-E1DD-4937-BC08-62AE844870B0}" type="presOf" srcId="{8D7DBFD8-57E8-4613-B1C2-DC36051AC968}" destId="{89B62C9C-95E8-47D6-A9D1-BAB2FDD61550}" srcOrd="0" destOrd="0" presId="urn:microsoft.com/office/officeart/2016/7/layout/VerticalHollowActionList"/>
    <dgm:cxn modelId="{FA652859-2E35-48BB-B42C-ECD5BF2D9986}" type="presParOf" srcId="{89B62C9C-95E8-47D6-A9D1-BAB2FDD61550}" destId="{76BC7559-36E2-4347-8E8B-A15C16867C36}" srcOrd="0" destOrd="0" presId="urn:microsoft.com/office/officeart/2016/7/layout/VerticalHollowActionList"/>
    <dgm:cxn modelId="{393E9216-E686-42DA-96C6-EF0ACF000782}" type="presParOf" srcId="{76BC7559-36E2-4347-8E8B-A15C16867C36}" destId="{D4D28465-2BE3-4147-81B3-EB4467980BF2}" srcOrd="0" destOrd="0" presId="urn:microsoft.com/office/officeart/2016/7/layout/VerticalHollowActionList"/>
    <dgm:cxn modelId="{74F7B88D-84CB-4CA9-9F9A-3E427BA8AD05}" type="presParOf" srcId="{76BC7559-36E2-4347-8E8B-A15C16867C36}" destId="{9232AEC2-C532-4904-BA0A-1C35525B58E6}" srcOrd="1" destOrd="0" presId="urn:microsoft.com/office/officeart/2016/7/layout/VerticalHollowActionList"/>
    <dgm:cxn modelId="{3F822BFA-BA60-4491-925C-D6B65F902B39}" type="presParOf" srcId="{89B62C9C-95E8-47D6-A9D1-BAB2FDD61550}" destId="{3B838EED-DFBF-4A2F-BCDA-F809530FFE4D}" srcOrd="1" destOrd="0" presId="urn:microsoft.com/office/officeart/2016/7/layout/VerticalHollowActionList"/>
    <dgm:cxn modelId="{2C8D1B70-CD49-47B3-B163-26C184C6B2C1}" type="presParOf" srcId="{89B62C9C-95E8-47D6-A9D1-BAB2FDD61550}" destId="{F9170B27-0C75-4391-960F-BB09FFFB08D4}" srcOrd="2" destOrd="0" presId="urn:microsoft.com/office/officeart/2016/7/layout/VerticalHollowActionList"/>
    <dgm:cxn modelId="{0F0244B0-5B10-453A-8D9A-F30C571730FB}" type="presParOf" srcId="{F9170B27-0C75-4391-960F-BB09FFFB08D4}" destId="{5DF14391-1DD4-4194-AD2A-33DB9AFD4A82}" srcOrd="0" destOrd="0" presId="urn:microsoft.com/office/officeart/2016/7/layout/VerticalHollowActionList"/>
    <dgm:cxn modelId="{35D35E66-ECC4-4221-87E2-1FDE5D65147A}" type="presParOf" srcId="{F9170B27-0C75-4391-960F-BB09FFFB08D4}" destId="{D3F90185-F298-4F75-B0EF-23C3B38D9D1D}" srcOrd="1" destOrd="0" presId="urn:microsoft.com/office/officeart/2016/7/layout/VerticalHollowActionList"/>
    <dgm:cxn modelId="{F5A81B11-F95E-470D-83FE-B0B92801AB71}" type="presParOf" srcId="{89B62C9C-95E8-47D6-A9D1-BAB2FDD61550}" destId="{1ED92352-6D5E-4BBF-870B-125AB8907945}" srcOrd="3" destOrd="0" presId="urn:microsoft.com/office/officeart/2016/7/layout/VerticalHollowActionList"/>
    <dgm:cxn modelId="{C002B5BF-C7B7-473C-A10C-0D27B9BA37F5}" type="presParOf" srcId="{89B62C9C-95E8-47D6-A9D1-BAB2FDD61550}" destId="{8EA781B5-BE12-4786-BFE2-0F9F9F500CBA}" srcOrd="4" destOrd="0" presId="urn:microsoft.com/office/officeart/2016/7/layout/VerticalHollowActionList"/>
    <dgm:cxn modelId="{5519332B-C97C-4D9E-AB14-51B78B8733BB}" type="presParOf" srcId="{8EA781B5-BE12-4786-BFE2-0F9F9F500CBA}" destId="{45618FFD-8179-4988-A3BC-E0DCACE5B6A9}" srcOrd="0" destOrd="0" presId="urn:microsoft.com/office/officeart/2016/7/layout/VerticalHollowActionList"/>
    <dgm:cxn modelId="{DB3A5D66-361A-4B66-B268-D42F8D29E367}" type="presParOf" srcId="{8EA781B5-BE12-4786-BFE2-0F9F9F500CBA}" destId="{8A51537C-3AD3-4626-A3C5-21E76C3B8C84}" srcOrd="1" destOrd="0" presId="urn:microsoft.com/office/officeart/2016/7/layout/VerticalHollowActionList"/>
    <dgm:cxn modelId="{9AF28CC6-97E6-4E80-8352-E489390C51BA}" type="presParOf" srcId="{89B62C9C-95E8-47D6-A9D1-BAB2FDD61550}" destId="{82ACD524-C166-4A25-BCA1-98111EA3EDAC}" srcOrd="5" destOrd="0" presId="urn:microsoft.com/office/officeart/2016/7/layout/VerticalHollowActionList"/>
    <dgm:cxn modelId="{2B86836B-3997-49FC-BB8D-091653E0DB36}" type="presParOf" srcId="{89B62C9C-95E8-47D6-A9D1-BAB2FDD61550}" destId="{7AFDE100-7960-4997-923B-3BD90C0C0A51}" srcOrd="6" destOrd="0" presId="urn:microsoft.com/office/officeart/2016/7/layout/VerticalHollowActionList"/>
    <dgm:cxn modelId="{EC1EA7AE-C813-45AD-9CEF-073196698376}" type="presParOf" srcId="{7AFDE100-7960-4997-923B-3BD90C0C0A51}" destId="{C31019B2-6C75-4233-A5F4-E781C00A2687}" srcOrd="0" destOrd="0" presId="urn:microsoft.com/office/officeart/2016/7/layout/VerticalHollowActionList"/>
    <dgm:cxn modelId="{9AD133A4-215F-4216-9A21-2DCD0CA086E2}" type="presParOf" srcId="{7AFDE100-7960-4997-923B-3BD90C0C0A51}" destId="{83E05892-703F-4821-A005-8BB4D8CFC4CD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E74E6-3ECD-47A2-B255-6E189C825D4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08296F1-79D1-4772-A0E2-74A0C2D43758}">
      <dgm:prSet/>
      <dgm:spPr/>
      <dgm:t>
        <a:bodyPr/>
        <a:lstStyle/>
        <a:p>
          <a:r>
            <a:rPr lang="en-US"/>
            <a:t>Making sure website was usable in debug mode.</a:t>
          </a:r>
        </a:p>
      </dgm:t>
    </dgm:pt>
    <dgm:pt modelId="{15734647-9BE2-48FA-9905-3218789DFAB7}" type="parTrans" cxnId="{9B83ADB4-C541-4DB0-B946-850E5E65DC3A}">
      <dgm:prSet/>
      <dgm:spPr/>
      <dgm:t>
        <a:bodyPr/>
        <a:lstStyle/>
        <a:p>
          <a:endParaRPr lang="en-US"/>
        </a:p>
      </dgm:t>
    </dgm:pt>
    <dgm:pt modelId="{7E5CCFF4-4D61-4666-A70B-98EFFDC353B3}" type="sibTrans" cxnId="{9B83ADB4-C541-4DB0-B946-850E5E65DC3A}">
      <dgm:prSet/>
      <dgm:spPr/>
      <dgm:t>
        <a:bodyPr/>
        <a:lstStyle/>
        <a:p>
          <a:endParaRPr lang="en-US"/>
        </a:p>
      </dgm:t>
    </dgm:pt>
    <dgm:pt modelId="{49523540-3017-4AC1-9BD0-6ED41191DFFA}">
      <dgm:prSet/>
      <dgm:spPr/>
      <dgm:t>
        <a:bodyPr/>
        <a:lstStyle/>
        <a:p>
          <a:r>
            <a:rPr lang="en-US"/>
            <a:t>Combining the user and profile files</a:t>
          </a:r>
        </a:p>
      </dgm:t>
    </dgm:pt>
    <dgm:pt modelId="{5A88EAD4-0670-4304-A7B8-9A4AE88C8070}" type="parTrans" cxnId="{6FAE4FB1-C857-49CE-93F8-2270FC2A8A0C}">
      <dgm:prSet/>
      <dgm:spPr/>
      <dgm:t>
        <a:bodyPr/>
        <a:lstStyle/>
        <a:p>
          <a:endParaRPr lang="en-US"/>
        </a:p>
      </dgm:t>
    </dgm:pt>
    <dgm:pt modelId="{34536007-4D43-4415-B08C-A204741055C1}" type="sibTrans" cxnId="{6FAE4FB1-C857-49CE-93F8-2270FC2A8A0C}">
      <dgm:prSet/>
      <dgm:spPr/>
      <dgm:t>
        <a:bodyPr/>
        <a:lstStyle/>
        <a:p>
          <a:endParaRPr lang="en-US"/>
        </a:p>
      </dgm:t>
    </dgm:pt>
    <dgm:pt modelId="{E1D0C81C-51EB-4583-A96B-633E8AB27385}">
      <dgm:prSet/>
      <dgm:spPr/>
      <dgm:t>
        <a:bodyPr/>
        <a:lstStyle/>
        <a:p>
          <a:r>
            <a:rPr lang="en-US"/>
            <a:t>Logging in with A2 hosting </a:t>
          </a:r>
        </a:p>
      </dgm:t>
    </dgm:pt>
    <dgm:pt modelId="{2A977F34-7AE0-4066-9C53-B91358421311}" type="parTrans" cxnId="{A613C566-D602-468E-9DA5-0A6CA040F84E}">
      <dgm:prSet/>
      <dgm:spPr/>
      <dgm:t>
        <a:bodyPr/>
        <a:lstStyle/>
        <a:p>
          <a:endParaRPr lang="en-US"/>
        </a:p>
      </dgm:t>
    </dgm:pt>
    <dgm:pt modelId="{4CAA5E50-CF0E-441B-B4B3-43E566A3EAA2}" type="sibTrans" cxnId="{A613C566-D602-468E-9DA5-0A6CA040F84E}">
      <dgm:prSet/>
      <dgm:spPr/>
      <dgm:t>
        <a:bodyPr/>
        <a:lstStyle/>
        <a:p>
          <a:endParaRPr lang="en-US"/>
        </a:p>
      </dgm:t>
    </dgm:pt>
    <dgm:pt modelId="{458B358D-29BE-437C-A57D-AE017F82AFE4}" type="pres">
      <dgm:prSet presAssocID="{804E74E6-3ECD-47A2-B255-6E189C825D4C}" presName="vert0" presStyleCnt="0">
        <dgm:presLayoutVars>
          <dgm:dir/>
          <dgm:animOne val="branch"/>
          <dgm:animLvl val="lvl"/>
        </dgm:presLayoutVars>
      </dgm:prSet>
      <dgm:spPr/>
    </dgm:pt>
    <dgm:pt modelId="{5AA6E772-87D9-4778-86D9-8783F71F208C}" type="pres">
      <dgm:prSet presAssocID="{808296F1-79D1-4772-A0E2-74A0C2D43758}" presName="thickLine" presStyleLbl="alignNode1" presStyleIdx="0" presStyleCnt="3"/>
      <dgm:spPr/>
    </dgm:pt>
    <dgm:pt modelId="{826DEBF9-0A31-4006-B429-B928DA1A82BC}" type="pres">
      <dgm:prSet presAssocID="{808296F1-79D1-4772-A0E2-74A0C2D43758}" presName="horz1" presStyleCnt="0"/>
      <dgm:spPr/>
    </dgm:pt>
    <dgm:pt modelId="{92220D34-75A1-4561-92BF-F4A32DBF1D58}" type="pres">
      <dgm:prSet presAssocID="{808296F1-79D1-4772-A0E2-74A0C2D43758}" presName="tx1" presStyleLbl="revTx" presStyleIdx="0" presStyleCnt="3"/>
      <dgm:spPr/>
    </dgm:pt>
    <dgm:pt modelId="{69433E33-B6A7-4F33-9CCE-87F412D84178}" type="pres">
      <dgm:prSet presAssocID="{808296F1-79D1-4772-A0E2-74A0C2D43758}" presName="vert1" presStyleCnt="0"/>
      <dgm:spPr/>
    </dgm:pt>
    <dgm:pt modelId="{12D8E64C-0A57-45BF-8FE3-B90A1686F078}" type="pres">
      <dgm:prSet presAssocID="{49523540-3017-4AC1-9BD0-6ED41191DFFA}" presName="thickLine" presStyleLbl="alignNode1" presStyleIdx="1" presStyleCnt="3"/>
      <dgm:spPr/>
    </dgm:pt>
    <dgm:pt modelId="{1664DA0A-0794-4653-BF7B-994B6BE187C7}" type="pres">
      <dgm:prSet presAssocID="{49523540-3017-4AC1-9BD0-6ED41191DFFA}" presName="horz1" presStyleCnt="0"/>
      <dgm:spPr/>
    </dgm:pt>
    <dgm:pt modelId="{FD957697-B6BD-4E74-9D9D-8021971BEA6F}" type="pres">
      <dgm:prSet presAssocID="{49523540-3017-4AC1-9BD0-6ED41191DFFA}" presName="tx1" presStyleLbl="revTx" presStyleIdx="1" presStyleCnt="3"/>
      <dgm:spPr/>
    </dgm:pt>
    <dgm:pt modelId="{493C8A52-B25A-444D-B773-D0F5ABDA8657}" type="pres">
      <dgm:prSet presAssocID="{49523540-3017-4AC1-9BD0-6ED41191DFFA}" presName="vert1" presStyleCnt="0"/>
      <dgm:spPr/>
    </dgm:pt>
    <dgm:pt modelId="{80CAA356-7D61-4348-8D42-EA940E9F383D}" type="pres">
      <dgm:prSet presAssocID="{E1D0C81C-51EB-4583-A96B-633E8AB27385}" presName="thickLine" presStyleLbl="alignNode1" presStyleIdx="2" presStyleCnt="3"/>
      <dgm:spPr/>
    </dgm:pt>
    <dgm:pt modelId="{2D389648-2620-4FE0-BC55-14B4579FAE73}" type="pres">
      <dgm:prSet presAssocID="{E1D0C81C-51EB-4583-A96B-633E8AB27385}" presName="horz1" presStyleCnt="0"/>
      <dgm:spPr/>
    </dgm:pt>
    <dgm:pt modelId="{A71EA83D-D552-4E2C-9D64-085E284524D6}" type="pres">
      <dgm:prSet presAssocID="{E1D0C81C-51EB-4583-A96B-633E8AB27385}" presName="tx1" presStyleLbl="revTx" presStyleIdx="2" presStyleCnt="3"/>
      <dgm:spPr/>
    </dgm:pt>
    <dgm:pt modelId="{2C26AA6E-0EE2-4B4A-972F-D3D0860EF9A6}" type="pres">
      <dgm:prSet presAssocID="{E1D0C81C-51EB-4583-A96B-633E8AB27385}" presName="vert1" presStyleCnt="0"/>
      <dgm:spPr/>
    </dgm:pt>
  </dgm:ptLst>
  <dgm:cxnLst>
    <dgm:cxn modelId="{09690A45-F240-4F42-97F8-A8073D478371}" type="presOf" srcId="{E1D0C81C-51EB-4583-A96B-633E8AB27385}" destId="{A71EA83D-D552-4E2C-9D64-085E284524D6}" srcOrd="0" destOrd="0" presId="urn:microsoft.com/office/officeart/2008/layout/LinedList"/>
    <dgm:cxn modelId="{A613C566-D602-468E-9DA5-0A6CA040F84E}" srcId="{804E74E6-3ECD-47A2-B255-6E189C825D4C}" destId="{E1D0C81C-51EB-4583-A96B-633E8AB27385}" srcOrd="2" destOrd="0" parTransId="{2A977F34-7AE0-4066-9C53-B91358421311}" sibTransId="{4CAA5E50-CF0E-441B-B4B3-43E566A3EAA2}"/>
    <dgm:cxn modelId="{6FAE4FB1-C857-49CE-93F8-2270FC2A8A0C}" srcId="{804E74E6-3ECD-47A2-B255-6E189C825D4C}" destId="{49523540-3017-4AC1-9BD0-6ED41191DFFA}" srcOrd="1" destOrd="0" parTransId="{5A88EAD4-0670-4304-A7B8-9A4AE88C8070}" sibTransId="{34536007-4D43-4415-B08C-A204741055C1}"/>
    <dgm:cxn modelId="{9B83ADB4-C541-4DB0-B946-850E5E65DC3A}" srcId="{804E74E6-3ECD-47A2-B255-6E189C825D4C}" destId="{808296F1-79D1-4772-A0E2-74A0C2D43758}" srcOrd="0" destOrd="0" parTransId="{15734647-9BE2-48FA-9905-3218789DFAB7}" sibTransId="{7E5CCFF4-4D61-4666-A70B-98EFFDC353B3}"/>
    <dgm:cxn modelId="{E21276C0-FF60-4B85-872D-CF47B39462FA}" type="presOf" srcId="{804E74E6-3ECD-47A2-B255-6E189C825D4C}" destId="{458B358D-29BE-437C-A57D-AE017F82AFE4}" srcOrd="0" destOrd="0" presId="urn:microsoft.com/office/officeart/2008/layout/LinedList"/>
    <dgm:cxn modelId="{3C493CEB-D00A-4407-87DE-4E66C5302D84}" type="presOf" srcId="{808296F1-79D1-4772-A0E2-74A0C2D43758}" destId="{92220D34-75A1-4561-92BF-F4A32DBF1D58}" srcOrd="0" destOrd="0" presId="urn:microsoft.com/office/officeart/2008/layout/LinedList"/>
    <dgm:cxn modelId="{6EA859FC-17CE-45CE-BE6E-0557AEE47614}" type="presOf" srcId="{49523540-3017-4AC1-9BD0-6ED41191DFFA}" destId="{FD957697-B6BD-4E74-9D9D-8021971BEA6F}" srcOrd="0" destOrd="0" presId="urn:microsoft.com/office/officeart/2008/layout/LinedList"/>
    <dgm:cxn modelId="{A7A600FF-12ED-4D41-9807-9391E1422FD3}" type="presParOf" srcId="{458B358D-29BE-437C-A57D-AE017F82AFE4}" destId="{5AA6E772-87D9-4778-86D9-8783F71F208C}" srcOrd="0" destOrd="0" presId="urn:microsoft.com/office/officeart/2008/layout/LinedList"/>
    <dgm:cxn modelId="{D185469E-C06A-4E33-8F48-1A495C2FA8DC}" type="presParOf" srcId="{458B358D-29BE-437C-A57D-AE017F82AFE4}" destId="{826DEBF9-0A31-4006-B429-B928DA1A82BC}" srcOrd="1" destOrd="0" presId="urn:microsoft.com/office/officeart/2008/layout/LinedList"/>
    <dgm:cxn modelId="{9E0C8236-FCC5-4412-849B-945AA9D777BD}" type="presParOf" srcId="{826DEBF9-0A31-4006-B429-B928DA1A82BC}" destId="{92220D34-75A1-4561-92BF-F4A32DBF1D58}" srcOrd="0" destOrd="0" presId="urn:microsoft.com/office/officeart/2008/layout/LinedList"/>
    <dgm:cxn modelId="{4FCBFC23-54CC-464A-A49F-5A698A281FE5}" type="presParOf" srcId="{826DEBF9-0A31-4006-B429-B928DA1A82BC}" destId="{69433E33-B6A7-4F33-9CCE-87F412D84178}" srcOrd="1" destOrd="0" presId="urn:microsoft.com/office/officeart/2008/layout/LinedList"/>
    <dgm:cxn modelId="{7CB1870B-EA9D-43A0-9F60-0785B6F34D5F}" type="presParOf" srcId="{458B358D-29BE-437C-A57D-AE017F82AFE4}" destId="{12D8E64C-0A57-45BF-8FE3-B90A1686F078}" srcOrd="2" destOrd="0" presId="urn:microsoft.com/office/officeart/2008/layout/LinedList"/>
    <dgm:cxn modelId="{5B211C08-BBCC-405C-9FC3-4C441A5A8A64}" type="presParOf" srcId="{458B358D-29BE-437C-A57D-AE017F82AFE4}" destId="{1664DA0A-0794-4653-BF7B-994B6BE187C7}" srcOrd="3" destOrd="0" presId="urn:microsoft.com/office/officeart/2008/layout/LinedList"/>
    <dgm:cxn modelId="{2FEF37FC-1B5B-4CFE-A0C6-99C2CCE0664A}" type="presParOf" srcId="{1664DA0A-0794-4653-BF7B-994B6BE187C7}" destId="{FD957697-B6BD-4E74-9D9D-8021971BEA6F}" srcOrd="0" destOrd="0" presId="urn:microsoft.com/office/officeart/2008/layout/LinedList"/>
    <dgm:cxn modelId="{AA3D281E-8261-4092-B38E-FC1DC3090C26}" type="presParOf" srcId="{1664DA0A-0794-4653-BF7B-994B6BE187C7}" destId="{493C8A52-B25A-444D-B773-D0F5ABDA8657}" srcOrd="1" destOrd="0" presId="urn:microsoft.com/office/officeart/2008/layout/LinedList"/>
    <dgm:cxn modelId="{51695C8B-C746-4C1D-88D2-7E26BB6C005A}" type="presParOf" srcId="{458B358D-29BE-437C-A57D-AE017F82AFE4}" destId="{80CAA356-7D61-4348-8D42-EA940E9F383D}" srcOrd="4" destOrd="0" presId="urn:microsoft.com/office/officeart/2008/layout/LinedList"/>
    <dgm:cxn modelId="{4C4D71EE-A5B7-466E-88C1-8957D328C6AB}" type="presParOf" srcId="{458B358D-29BE-437C-A57D-AE017F82AFE4}" destId="{2D389648-2620-4FE0-BC55-14B4579FAE73}" srcOrd="5" destOrd="0" presId="urn:microsoft.com/office/officeart/2008/layout/LinedList"/>
    <dgm:cxn modelId="{D4878D62-6E75-4A28-B6F4-1924E758802E}" type="presParOf" srcId="{2D389648-2620-4FE0-BC55-14B4579FAE73}" destId="{A71EA83D-D552-4E2C-9D64-085E284524D6}" srcOrd="0" destOrd="0" presId="urn:microsoft.com/office/officeart/2008/layout/LinedList"/>
    <dgm:cxn modelId="{E6820DBA-5A42-4001-B613-F71C2B032A0A}" type="presParOf" srcId="{2D389648-2620-4FE0-BC55-14B4579FAE73}" destId="{2C26AA6E-0EE2-4B4A-972F-D3D0860EF9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99A618-C825-4A69-B189-6AFD761A90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3D2BDC6-DFD0-4F5A-9658-E626972FB45D}">
      <dgm:prSet/>
      <dgm:spPr/>
      <dgm:t>
        <a:bodyPr/>
        <a:lstStyle/>
        <a:p>
          <a:r>
            <a:rPr lang="en-US"/>
            <a:t>As a user I need to be able to like and dislike videos plus comment on videos so that I can let other users know how I feel about it.</a:t>
          </a:r>
        </a:p>
      </dgm:t>
    </dgm:pt>
    <dgm:pt modelId="{9661D53D-39AE-4237-89AE-E955361598A4}" type="parTrans" cxnId="{A231C778-FE98-4223-A9F4-894399542309}">
      <dgm:prSet/>
      <dgm:spPr/>
      <dgm:t>
        <a:bodyPr/>
        <a:lstStyle/>
        <a:p>
          <a:endParaRPr lang="en-US"/>
        </a:p>
      </dgm:t>
    </dgm:pt>
    <dgm:pt modelId="{1FF0A891-CDE7-4553-A0A8-9B7C983057F9}" type="sibTrans" cxnId="{A231C778-FE98-4223-A9F4-894399542309}">
      <dgm:prSet/>
      <dgm:spPr/>
      <dgm:t>
        <a:bodyPr/>
        <a:lstStyle/>
        <a:p>
          <a:endParaRPr lang="en-US"/>
        </a:p>
      </dgm:t>
    </dgm:pt>
    <dgm:pt modelId="{F5C08EA4-AD68-49EA-AF22-F793A377EAF1}">
      <dgm:prSet/>
      <dgm:spPr/>
      <dgm:t>
        <a:bodyPr/>
        <a:lstStyle/>
        <a:p>
          <a:r>
            <a:rPr lang="en-US"/>
            <a:t>As a product owner I need to be able to assign different roles to my users so that daily users are not given admin controls.</a:t>
          </a:r>
        </a:p>
      </dgm:t>
    </dgm:pt>
    <dgm:pt modelId="{3F2E47E1-EBA4-4D2E-8194-894CBCD46055}" type="parTrans" cxnId="{A7546C7A-1D81-4C7E-965F-699A51F19D4F}">
      <dgm:prSet/>
      <dgm:spPr/>
      <dgm:t>
        <a:bodyPr/>
        <a:lstStyle/>
        <a:p>
          <a:endParaRPr lang="en-US"/>
        </a:p>
      </dgm:t>
    </dgm:pt>
    <dgm:pt modelId="{459FF538-E0DE-4FB9-9A07-B1BCFE7E3664}" type="sibTrans" cxnId="{A7546C7A-1D81-4C7E-965F-699A51F19D4F}">
      <dgm:prSet/>
      <dgm:spPr/>
      <dgm:t>
        <a:bodyPr/>
        <a:lstStyle/>
        <a:p>
          <a:endParaRPr lang="en-US"/>
        </a:p>
      </dgm:t>
    </dgm:pt>
    <dgm:pt modelId="{403833B2-235D-45A9-B87F-2F8FF4B3B77B}" type="pres">
      <dgm:prSet presAssocID="{CC99A618-C825-4A69-B189-6AFD761A9090}" presName="root" presStyleCnt="0">
        <dgm:presLayoutVars>
          <dgm:dir/>
          <dgm:resizeHandles val="exact"/>
        </dgm:presLayoutVars>
      </dgm:prSet>
      <dgm:spPr/>
    </dgm:pt>
    <dgm:pt modelId="{95880883-825F-4830-8439-88C2F664DD94}" type="pres">
      <dgm:prSet presAssocID="{73D2BDC6-DFD0-4F5A-9658-E626972FB45D}" presName="compNode" presStyleCnt="0"/>
      <dgm:spPr/>
    </dgm:pt>
    <dgm:pt modelId="{65B03286-1270-43F9-A979-8508EA819AA7}" type="pres">
      <dgm:prSet presAssocID="{73D2BDC6-DFD0-4F5A-9658-E626972FB45D}" presName="bgRect" presStyleLbl="bgShp" presStyleIdx="0" presStyleCnt="2"/>
      <dgm:spPr/>
    </dgm:pt>
    <dgm:pt modelId="{228B865E-1618-42F1-A419-22AA2EA6A943}" type="pres">
      <dgm:prSet presAssocID="{73D2BDC6-DFD0-4F5A-9658-E626972FB45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9501D462-13BE-4231-9FB7-E5E7B5682CEF}" type="pres">
      <dgm:prSet presAssocID="{73D2BDC6-DFD0-4F5A-9658-E626972FB45D}" presName="spaceRect" presStyleCnt="0"/>
      <dgm:spPr/>
    </dgm:pt>
    <dgm:pt modelId="{872E4A8F-2380-4AAD-8882-F53052469A2C}" type="pres">
      <dgm:prSet presAssocID="{73D2BDC6-DFD0-4F5A-9658-E626972FB45D}" presName="parTx" presStyleLbl="revTx" presStyleIdx="0" presStyleCnt="2">
        <dgm:presLayoutVars>
          <dgm:chMax val="0"/>
          <dgm:chPref val="0"/>
        </dgm:presLayoutVars>
      </dgm:prSet>
      <dgm:spPr/>
    </dgm:pt>
    <dgm:pt modelId="{F18C898E-70E4-4894-9E33-B48A15A7FCD4}" type="pres">
      <dgm:prSet presAssocID="{1FF0A891-CDE7-4553-A0A8-9B7C983057F9}" presName="sibTrans" presStyleCnt="0"/>
      <dgm:spPr/>
    </dgm:pt>
    <dgm:pt modelId="{626E93C9-B279-4E7E-AD05-232C7DA1D7C2}" type="pres">
      <dgm:prSet presAssocID="{F5C08EA4-AD68-49EA-AF22-F793A377EAF1}" presName="compNode" presStyleCnt="0"/>
      <dgm:spPr/>
    </dgm:pt>
    <dgm:pt modelId="{B585A5EA-2B99-471B-876C-647AF62930AC}" type="pres">
      <dgm:prSet presAssocID="{F5C08EA4-AD68-49EA-AF22-F793A377EAF1}" presName="bgRect" presStyleLbl="bgShp" presStyleIdx="1" presStyleCnt="2"/>
      <dgm:spPr/>
    </dgm:pt>
    <dgm:pt modelId="{80994C60-033A-40B6-8D63-3692D9E4A340}" type="pres">
      <dgm:prSet presAssocID="{F5C08EA4-AD68-49EA-AF22-F793A377EA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C5C0CE2-8CAE-4E7B-8494-C9ACAEB4BF34}" type="pres">
      <dgm:prSet presAssocID="{F5C08EA4-AD68-49EA-AF22-F793A377EAF1}" presName="spaceRect" presStyleCnt="0"/>
      <dgm:spPr/>
    </dgm:pt>
    <dgm:pt modelId="{2B451B34-7F29-45CB-8F37-ECA71CCE1145}" type="pres">
      <dgm:prSet presAssocID="{F5C08EA4-AD68-49EA-AF22-F793A377EAF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231C778-FE98-4223-A9F4-894399542309}" srcId="{CC99A618-C825-4A69-B189-6AFD761A9090}" destId="{73D2BDC6-DFD0-4F5A-9658-E626972FB45D}" srcOrd="0" destOrd="0" parTransId="{9661D53D-39AE-4237-89AE-E955361598A4}" sibTransId="{1FF0A891-CDE7-4553-A0A8-9B7C983057F9}"/>
    <dgm:cxn modelId="{A7546C7A-1D81-4C7E-965F-699A51F19D4F}" srcId="{CC99A618-C825-4A69-B189-6AFD761A9090}" destId="{F5C08EA4-AD68-49EA-AF22-F793A377EAF1}" srcOrd="1" destOrd="0" parTransId="{3F2E47E1-EBA4-4D2E-8194-894CBCD46055}" sibTransId="{459FF538-E0DE-4FB9-9A07-B1BCFE7E3664}"/>
    <dgm:cxn modelId="{586AFC92-9B5A-45E8-9FF9-87D06A0AE143}" type="presOf" srcId="{73D2BDC6-DFD0-4F5A-9658-E626972FB45D}" destId="{872E4A8F-2380-4AAD-8882-F53052469A2C}" srcOrd="0" destOrd="0" presId="urn:microsoft.com/office/officeart/2018/2/layout/IconVerticalSolidList"/>
    <dgm:cxn modelId="{10EA9398-B7DB-4EE3-B0C6-82343C3DB621}" type="presOf" srcId="{F5C08EA4-AD68-49EA-AF22-F793A377EAF1}" destId="{2B451B34-7F29-45CB-8F37-ECA71CCE1145}" srcOrd="0" destOrd="0" presId="urn:microsoft.com/office/officeart/2018/2/layout/IconVerticalSolidList"/>
    <dgm:cxn modelId="{7C52C7F8-8E02-4C75-B47E-34A261927BF5}" type="presOf" srcId="{CC99A618-C825-4A69-B189-6AFD761A9090}" destId="{403833B2-235D-45A9-B87F-2F8FF4B3B77B}" srcOrd="0" destOrd="0" presId="urn:microsoft.com/office/officeart/2018/2/layout/IconVerticalSolidList"/>
    <dgm:cxn modelId="{F23FE233-5E85-4DD5-8CFF-70912461DF8F}" type="presParOf" srcId="{403833B2-235D-45A9-B87F-2F8FF4B3B77B}" destId="{95880883-825F-4830-8439-88C2F664DD94}" srcOrd="0" destOrd="0" presId="urn:microsoft.com/office/officeart/2018/2/layout/IconVerticalSolidList"/>
    <dgm:cxn modelId="{324A887A-5A20-452A-B0F3-D43F76098C54}" type="presParOf" srcId="{95880883-825F-4830-8439-88C2F664DD94}" destId="{65B03286-1270-43F9-A979-8508EA819AA7}" srcOrd="0" destOrd="0" presId="urn:microsoft.com/office/officeart/2018/2/layout/IconVerticalSolidList"/>
    <dgm:cxn modelId="{F646D450-2674-414E-98FC-196C8E5D5E42}" type="presParOf" srcId="{95880883-825F-4830-8439-88C2F664DD94}" destId="{228B865E-1618-42F1-A419-22AA2EA6A943}" srcOrd="1" destOrd="0" presId="urn:microsoft.com/office/officeart/2018/2/layout/IconVerticalSolidList"/>
    <dgm:cxn modelId="{4CD511F1-383C-4AC4-AA32-B4681D71E207}" type="presParOf" srcId="{95880883-825F-4830-8439-88C2F664DD94}" destId="{9501D462-13BE-4231-9FB7-E5E7B5682CEF}" srcOrd="2" destOrd="0" presId="urn:microsoft.com/office/officeart/2018/2/layout/IconVerticalSolidList"/>
    <dgm:cxn modelId="{DFE1E0D8-4414-401E-9476-36BC44FE8A91}" type="presParOf" srcId="{95880883-825F-4830-8439-88C2F664DD94}" destId="{872E4A8F-2380-4AAD-8882-F53052469A2C}" srcOrd="3" destOrd="0" presId="urn:microsoft.com/office/officeart/2018/2/layout/IconVerticalSolidList"/>
    <dgm:cxn modelId="{A1B9241E-09FC-4EB5-BF91-04A44F8B1059}" type="presParOf" srcId="{403833B2-235D-45A9-B87F-2F8FF4B3B77B}" destId="{F18C898E-70E4-4894-9E33-B48A15A7FCD4}" srcOrd="1" destOrd="0" presId="urn:microsoft.com/office/officeart/2018/2/layout/IconVerticalSolidList"/>
    <dgm:cxn modelId="{4284AF2D-C757-4C6D-AA69-18CA9BD8BB43}" type="presParOf" srcId="{403833B2-235D-45A9-B87F-2F8FF4B3B77B}" destId="{626E93C9-B279-4E7E-AD05-232C7DA1D7C2}" srcOrd="2" destOrd="0" presId="urn:microsoft.com/office/officeart/2018/2/layout/IconVerticalSolidList"/>
    <dgm:cxn modelId="{8D9818FB-8E50-42CA-A23A-94B90108827B}" type="presParOf" srcId="{626E93C9-B279-4E7E-AD05-232C7DA1D7C2}" destId="{B585A5EA-2B99-471B-876C-647AF62930AC}" srcOrd="0" destOrd="0" presId="urn:microsoft.com/office/officeart/2018/2/layout/IconVerticalSolidList"/>
    <dgm:cxn modelId="{35DF9AC4-2B89-4A75-8AE5-E443F081484E}" type="presParOf" srcId="{626E93C9-B279-4E7E-AD05-232C7DA1D7C2}" destId="{80994C60-033A-40B6-8D63-3692D9E4A340}" srcOrd="1" destOrd="0" presId="urn:microsoft.com/office/officeart/2018/2/layout/IconVerticalSolidList"/>
    <dgm:cxn modelId="{715C1B28-870B-4059-AC4B-AA5AD3FF048E}" type="presParOf" srcId="{626E93C9-B279-4E7E-AD05-232C7DA1D7C2}" destId="{3C5C0CE2-8CAE-4E7B-8494-C9ACAEB4BF34}" srcOrd="2" destOrd="0" presId="urn:microsoft.com/office/officeart/2018/2/layout/IconVerticalSolidList"/>
    <dgm:cxn modelId="{20DE8622-0817-45EA-9BDE-9A8CC1B0758A}" type="presParOf" srcId="{626E93C9-B279-4E7E-AD05-232C7DA1D7C2}" destId="{2B451B34-7F29-45CB-8F37-ECA71CCE11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88FC9-76FB-4E82-BA83-D6D13D425A41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57588-8565-4262-9E62-DC88A97050C2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576E2-C4E8-41E1-9F68-7839913D70D9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As a User I need to be able to sign in so I can upload videos for my friends to watch.</a:t>
          </a:r>
        </a:p>
      </dsp:txBody>
      <dsp:txXfrm>
        <a:off x="2039300" y="956381"/>
        <a:ext cx="4474303" cy="1765627"/>
      </dsp:txXfrm>
    </dsp:sp>
    <dsp:sp modelId="{6B555380-EA56-4F31-97D1-CD727B570DC6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F859A-AF02-49FF-B794-BB81F47D6191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773F6-14D7-4890-9EF4-38AA0C351E8F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Acceptance Criteria: User is able to create an account and upload a video.</a:t>
          </a:r>
        </a:p>
      </dsp:txBody>
      <dsp:txXfrm>
        <a:off x="2039300" y="3163416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7631D-B504-40C2-95AD-730263E95B54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42500-3542-4427-BF01-CE03C9412DFE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09BDB-3ABD-4B3E-AD34-96C6C4E66CC1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As a User I need to be able to see what videos I have upload so that I don’t upload the same video more than once.</a:t>
          </a:r>
        </a:p>
      </dsp:txBody>
      <dsp:txXfrm>
        <a:off x="2039300" y="956381"/>
        <a:ext cx="4474303" cy="1765627"/>
      </dsp:txXfrm>
    </dsp:sp>
    <dsp:sp modelId="{8127E9F8-1901-4CE7-982D-2A4BDBF4CA3E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F53FF-5913-4D6E-B7C5-7C3912DADEEC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72553-4E64-48CD-B578-E25742DB8754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Acceptance Criteria:  Created a new user profile page which shows all  videos a user has uploaded.   </a:t>
          </a:r>
        </a:p>
      </dsp:txBody>
      <dsp:txXfrm>
        <a:off x="2039300" y="3163416"/>
        <a:ext cx="4474303" cy="1765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2AEC2-C532-4904-BA0A-1C35525B58E6}">
      <dsp:nvSpPr>
        <dsp:cNvPr id="0" name=""/>
        <dsp:cNvSpPr/>
      </dsp:nvSpPr>
      <dsp:spPr>
        <a:xfrm>
          <a:off x="1217930" y="2571"/>
          <a:ext cx="4871720" cy="13318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525" tIns="338281" rIns="94525" bIns="3382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Give users the ability to create accounts and upload videos</a:t>
          </a:r>
        </a:p>
      </dsp:txBody>
      <dsp:txXfrm>
        <a:off x="1217930" y="2571"/>
        <a:ext cx="4871720" cy="1331814"/>
      </dsp:txXfrm>
    </dsp:sp>
    <dsp:sp modelId="{D4D28465-2BE3-4147-81B3-EB4467980BF2}">
      <dsp:nvSpPr>
        <dsp:cNvPr id="0" name=""/>
        <dsp:cNvSpPr/>
      </dsp:nvSpPr>
      <dsp:spPr>
        <a:xfrm>
          <a:off x="0" y="2571"/>
          <a:ext cx="1217930" cy="13318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49" tIns="131554" rIns="64449" bIns="13155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Give</a:t>
          </a:r>
        </a:p>
      </dsp:txBody>
      <dsp:txXfrm>
        <a:off x="0" y="2571"/>
        <a:ext cx="1217930" cy="1331814"/>
      </dsp:txXfrm>
    </dsp:sp>
    <dsp:sp modelId="{D3F90185-F298-4F75-B0EF-23C3B38D9D1D}">
      <dsp:nvSpPr>
        <dsp:cNvPr id="0" name=""/>
        <dsp:cNvSpPr/>
      </dsp:nvSpPr>
      <dsp:spPr>
        <a:xfrm>
          <a:off x="1217930" y="1414294"/>
          <a:ext cx="4871720" cy="1331814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525" tIns="338281" rIns="94525" bIns="3382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Allow users to quickly see a history of all the videos they have uploaded</a:t>
          </a:r>
        </a:p>
      </dsp:txBody>
      <dsp:txXfrm>
        <a:off x="1217930" y="1414294"/>
        <a:ext cx="4871720" cy="1331814"/>
      </dsp:txXfrm>
    </dsp:sp>
    <dsp:sp modelId="{5DF14391-1DD4-4194-AD2A-33DB9AFD4A82}">
      <dsp:nvSpPr>
        <dsp:cNvPr id="0" name=""/>
        <dsp:cNvSpPr/>
      </dsp:nvSpPr>
      <dsp:spPr>
        <a:xfrm>
          <a:off x="0" y="1414294"/>
          <a:ext cx="1217930" cy="13318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49" tIns="131554" rIns="64449" bIns="13155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Allow</a:t>
          </a:r>
        </a:p>
      </dsp:txBody>
      <dsp:txXfrm>
        <a:off x="0" y="1414294"/>
        <a:ext cx="1217930" cy="1331814"/>
      </dsp:txXfrm>
    </dsp:sp>
    <dsp:sp modelId="{8A51537C-3AD3-4626-A3C5-21E76C3B8C84}">
      <dsp:nvSpPr>
        <dsp:cNvPr id="0" name=""/>
        <dsp:cNvSpPr/>
      </dsp:nvSpPr>
      <dsp:spPr>
        <a:xfrm>
          <a:off x="1217930" y="2826016"/>
          <a:ext cx="4871720" cy="1331814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525" tIns="338281" rIns="94525" bIns="3382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Allow current users to sign in and out of Media Monkey</a:t>
          </a:r>
        </a:p>
      </dsp:txBody>
      <dsp:txXfrm>
        <a:off x="1217930" y="2826016"/>
        <a:ext cx="4871720" cy="1331814"/>
      </dsp:txXfrm>
    </dsp:sp>
    <dsp:sp modelId="{45618FFD-8179-4988-A3BC-E0DCACE5B6A9}">
      <dsp:nvSpPr>
        <dsp:cNvPr id="0" name=""/>
        <dsp:cNvSpPr/>
      </dsp:nvSpPr>
      <dsp:spPr>
        <a:xfrm>
          <a:off x="0" y="2826016"/>
          <a:ext cx="1217930" cy="13318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49" tIns="131554" rIns="64449" bIns="13155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Allow</a:t>
          </a:r>
        </a:p>
      </dsp:txBody>
      <dsp:txXfrm>
        <a:off x="0" y="2826016"/>
        <a:ext cx="1217930" cy="1331814"/>
      </dsp:txXfrm>
    </dsp:sp>
    <dsp:sp modelId="{83E05892-703F-4821-A005-8BB4D8CFC4CD}">
      <dsp:nvSpPr>
        <dsp:cNvPr id="0" name=""/>
        <dsp:cNvSpPr/>
      </dsp:nvSpPr>
      <dsp:spPr>
        <a:xfrm>
          <a:off x="1217930" y="4237739"/>
          <a:ext cx="4871720" cy="133181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525" tIns="338281" rIns="94525" bIns="3382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Update the front page to increase user experience and usability.</a:t>
          </a:r>
        </a:p>
      </dsp:txBody>
      <dsp:txXfrm>
        <a:off x="1217930" y="4237739"/>
        <a:ext cx="4871720" cy="1331814"/>
      </dsp:txXfrm>
    </dsp:sp>
    <dsp:sp modelId="{C31019B2-6C75-4233-A5F4-E781C00A2687}">
      <dsp:nvSpPr>
        <dsp:cNvPr id="0" name=""/>
        <dsp:cNvSpPr/>
      </dsp:nvSpPr>
      <dsp:spPr>
        <a:xfrm>
          <a:off x="0" y="4237739"/>
          <a:ext cx="1217930" cy="13318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49" tIns="131554" rIns="64449" bIns="13155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Update</a:t>
          </a:r>
        </a:p>
      </dsp:txBody>
      <dsp:txXfrm>
        <a:off x="0" y="4237739"/>
        <a:ext cx="1217930" cy="13318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6E772-87D9-4778-86D9-8783F71F208C}">
      <dsp:nvSpPr>
        <dsp:cNvPr id="0" name=""/>
        <dsp:cNvSpPr/>
      </dsp:nvSpPr>
      <dsp:spPr>
        <a:xfrm>
          <a:off x="0" y="2720"/>
          <a:ext cx="60896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20D34-75A1-4561-92BF-F4A32DBF1D58}">
      <dsp:nvSpPr>
        <dsp:cNvPr id="0" name=""/>
        <dsp:cNvSpPr/>
      </dsp:nvSpPr>
      <dsp:spPr>
        <a:xfrm>
          <a:off x="0" y="2720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Making sure website was usable in debug mode.</a:t>
          </a:r>
        </a:p>
      </dsp:txBody>
      <dsp:txXfrm>
        <a:off x="0" y="2720"/>
        <a:ext cx="6089650" cy="1855561"/>
      </dsp:txXfrm>
    </dsp:sp>
    <dsp:sp modelId="{12D8E64C-0A57-45BF-8FE3-B90A1686F078}">
      <dsp:nvSpPr>
        <dsp:cNvPr id="0" name=""/>
        <dsp:cNvSpPr/>
      </dsp:nvSpPr>
      <dsp:spPr>
        <a:xfrm>
          <a:off x="0" y="1858281"/>
          <a:ext cx="6089650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57697-B6BD-4E74-9D9D-8021971BEA6F}">
      <dsp:nvSpPr>
        <dsp:cNvPr id="0" name=""/>
        <dsp:cNvSpPr/>
      </dsp:nvSpPr>
      <dsp:spPr>
        <a:xfrm>
          <a:off x="0" y="1858281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Combining the user and profile files</a:t>
          </a:r>
        </a:p>
      </dsp:txBody>
      <dsp:txXfrm>
        <a:off x="0" y="1858281"/>
        <a:ext cx="6089650" cy="1855561"/>
      </dsp:txXfrm>
    </dsp:sp>
    <dsp:sp modelId="{80CAA356-7D61-4348-8D42-EA940E9F383D}">
      <dsp:nvSpPr>
        <dsp:cNvPr id="0" name=""/>
        <dsp:cNvSpPr/>
      </dsp:nvSpPr>
      <dsp:spPr>
        <a:xfrm>
          <a:off x="0" y="3713843"/>
          <a:ext cx="608965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EA83D-D552-4E2C-9D64-085E284524D6}">
      <dsp:nvSpPr>
        <dsp:cNvPr id="0" name=""/>
        <dsp:cNvSpPr/>
      </dsp:nvSpPr>
      <dsp:spPr>
        <a:xfrm>
          <a:off x="0" y="3713843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Logging in with A2 hosting </a:t>
          </a:r>
        </a:p>
      </dsp:txBody>
      <dsp:txXfrm>
        <a:off x="0" y="3713843"/>
        <a:ext cx="6089650" cy="18555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03286-1270-43F9-A979-8508EA819AA7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B865E-1618-42F1-A419-22AA2EA6A943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E4A8F-2380-4AAD-8882-F53052469A2C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As a user I need to be able to like and dislike videos plus comment on videos so that I can let other users know how I feel about it.</a:t>
          </a:r>
        </a:p>
      </dsp:txBody>
      <dsp:txXfrm>
        <a:off x="2039300" y="956381"/>
        <a:ext cx="4474303" cy="1765627"/>
      </dsp:txXfrm>
    </dsp:sp>
    <dsp:sp modelId="{B585A5EA-2B99-471B-876C-647AF62930AC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94C60-033A-40B6-8D63-3692D9E4A340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51B34-7F29-45CB-8F37-ECA71CCE1145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As a product owner I need to be able to assign different roles to my users so that daily users are not given admin controls.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5126-3F88-4180-9D7A-2FAAE6623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681DB-422D-4166-B977-0B39F736B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9B2E3-AE7F-4604-8F27-E2B6ED30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24AE-F4AD-407D-96C6-A7AD2F687724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16859-BC15-4EEC-B4DB-639135F8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C3346-CC5D-4121-8F0C-0C53DF10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1BBC-AF90-4705-ADA5-F174FAA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3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F750-8E4D-465C-A7E5-2A210ADE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49FF1-0451-4158-9B2E-B355E7D0E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959B-9983-4101-8E55-ED6626C5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24AE-F4AD-407D-96C6-A7AD2F687724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D6DEE-B803-4277-8D0F-CF763F04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9E2BC-D335-4188-A759-AF6A5C38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1BBC-AF90-4705-ADA5-F174FAA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2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C6007-5B02-4E27-AB22-688CB573F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9BC1C-A835-48B3-A39F-BE94A4F33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E68DA-53FE-44DD-81C3-48963B4D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24AE-F4AD-407D-96C6-A7AD2F687724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D4937-7CF6-48E7-B3A2-7B48256A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B2136-8DAE-48A8-ACB8-6D0A00FC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1BBC-AF90-4705-ADA5-F174FAA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0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510F-8C2B-4B3B-BE2C-45E92359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5EB5-3F84-48E3-9F4B-ADD9E6659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37F6A-EDE1-41AC-A917-92D9CE68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24AE-F4AD-407D-96C6-A7AD2F687724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D362D-D681-4725-B0F0-9A134D72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A5C8D-54A9-4C61-A10D-130A925E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1BBC-AF90-4705-ADA5-F174FAA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8D2AF-5396-46E2-BEEA-B960F88F1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24F39-40C4-48C0-95A2-1937EE7B8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4738B-8A54-454D-A1BB-8438936D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24AE-F4AD-407D-96C6-A7AD2F687724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6104-9AB3-4920-ADB0-7DC83A53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B462B-8D0E-44D1-9AEA-CA7AF941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1BBC-AF90-4705-ADA5-F174FAA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5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7B13-3E9C-41DC-AB08-7EE262EC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7F99-A6BF-44FE-8AC8-9016FD99B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5943F-2879-4B1D-8779-5BD7BA523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B808B-2CF5-46BF-8091-054C308B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24AE-F4AD-407D-96C6-A7AD2F687724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50122-05BB-4F0F-97AB-6C1EB543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F60A9-84DB-4C9C-A197-EE3B3495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1BBC-AF90-4705-ADA5-F174FAA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8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F3BD-3EA5-486F-90A9-CA370879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D684D-1FDE-43B3-B8BD-EC1B1BF8E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FE838-2403-4F6B-9488-3A08767E8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D439F-F401-4BF8-AF82-B65CFD42B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3C4DC-383C-4425-85BF-D030563C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48E7A-4345-4D70-B309-0F8777A7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24AE-F4AD-407D-96C6-A7AD2F687724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BC3A82-44B5-4180-8D31-18615DE2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11762-C8DC-42FE-AA1D-D0A7F2B2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1BBC-AF90-4705-ADA5-F174FAA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7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BA07-746E-48FF-99A7-8BC4BF42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E91BB-A6AF-41C0-9E2F-A4AC19AF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24AE-F4AD-407D-96C6-A7AD2F687724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90458-3FD8-42AB-8395-5AE4D3D1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E412C-79ED-4744-8E62-2BFE12E0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1BBC-AF90-4705-ADA5-F174FAA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8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77D93-6935-42F6-A8F7-20ECFF3E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24AE-F4AD-407D-96C6-A7AD2F687724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B3E43-BD66-4640-A117-45E9566B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34C0F-2985-46D9-981A-95FF04CB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1BBC-AF90-4705-ADA5-F174FAA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4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7D57-9C5E-4E8C-90A7-58FF2D2C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0860-912A-48D8-B710-6C2D18626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5BF0A-D29B-4897-8758-3BE8E5A29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48672-ED0B-4144-804A-CC900D09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24AE-F4AD-407D-96C6-A7AD2F687724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869DA-0B48-49C9-A9D1-FCEE10A1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C59E5-72C5-450D-957C-06EB917A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1BBC-AF90-4705-ADA5-F174FAA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5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9C3D-8F9B-4927-8A00-24574361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39A852-F92F-4C9C-8A72-F9FE0C4B6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4F2D4-EAEF-4F19-B449-12A10CBED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64AF0-E286-4D12-A9F4-2CDAFBB6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24AE-F4AD-407D-96C6-A7AD2F687724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9AD29-C050-4616-BBF8-D62C2A4D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B44F1-DE61-410A-8EF3-B432995C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1BBC-AF90-4705-ADA5-F174FAA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3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ACC38-1E1B-40D4-8C3E-43031AC3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D2B23-BB82-4EFC-A5C9-860882628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AEF68-9C50-4ABD-B626-6514DD593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824AE-F4AD-407D-96C6-A7AD2F687724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A45FD-226E-4DEB-8B90-097E77B5F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72B73-17C3-4676-9F47-2BCDE8F6E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F1BBC-AF90-4705-ADA5-F174FAA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4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DB80E2-9E33-4E3F-B073-096C4960B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6" r="2" b="72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B790C-4436-43CE-8FD1-62067A5E3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>Sprint 3</a:t>
            </a: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60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3EE44-F185-4837-845F-B8EEDB92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User Stories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6ABD1A-62A5-4771-9A2D-0D002252F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75406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88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A6778-CDC9-4B0E-B313-D6035772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User Stories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BE809A-E0E0-4334-A51C-6B73B31FC3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90369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197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4159-9EEB-4380-A646-14C793BE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Sprint Goals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8E495B-AA75-452D-960D-B0B76CC456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385751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112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C66FD-E1CC-41FE-A751-745C98D5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Issues We’ve Encounter and How We Fix 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B33B00-28B3-46CC-BC89-7EF2D2D06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331785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249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C78D3-BD41-4DCE-9267-267E19644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Sprint 2 vs Sprint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DA1B5B6-0CB2-43A4-BDD6-C97FFDCDD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201" y="2277801"/>
            <a:ext cx="5455917" cy="397663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D68D508-CA0B-481F-A51A-5F59444C1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6882" y="2277802"/>
            <a:ext cx="5455917" cy="39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09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C78D3-BD41-4DCE-9267-267E19644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Sprint 2 vs Sprint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180D5E0-7202-42DE-93FE-B10604813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50" y="2596836"/>
            <a:ext cx="5225799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D10283-A6A0-46A5-BDE5-55A9FC95D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72" y="2596836"/>
            <a:ext cx="529803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8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DE01B-5C45-4565-AA69-A2B1E9B7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User Story for Sprint 4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36DD5B-E8ED-4522-901D-C451165F43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63696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588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038B02-9282-4D32-9CF2-D3A68670EC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6" r="2" b="72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B3EFD-0DC3-456F-80D7-427F37CC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 Time: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03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243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Sprint 3</vt:lpstr>
      <vt:lpstr>User Stories</vt:lpstr>
      <vt:lpstr>User Stories</vt:lpstr>
      <vt:lpstr>Sprint Goals</vt:lpstr>
      <vt:lpstr>Issues We’ve Encounter and How We Fix it</vt:lpstr>
      <vt:lpstr>Sprint 2 vs Sprint 3</vt:lpstr>
      <vt:lpstr>Sprint 2 vs Sprint 3</vt:lpstr>
      <vt:lpstr>User Story for Sprint 4</vt:lpstr>
      <vt:lpstr>Demo Time: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3</dc:title>
  <dc:creator>Koua Chang</dc:creator>
  <cp:lastModifiedBy>Koua Chang</cp:lastModifiedBy>
  <cp:revision>10</cp:revision>
  <dcterms:created xsi:type="dcterms:W3CDTF">2019-04-16T15:05:39Z</dcterms:created>
  <dcterms:modified xsi:type="dcterms:W3CDTF">2019-04-16T16:21:32Z</dcterms:modified>
</cp:coreProperties>
</file>