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714A0-5AB0-4C20-804D-D1A85ACFDA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AF70EFC-7182-401C-88D3-9422F19E4A57}">
      <dgm:prSet/>
      <dgm:spPr/>
      <dgm:t>
        <a:bodyPr/>
        <a:lstStyle/>
        <a:p>
          <a:pPr>
            <a:defRPr cap="all"/>
          </a:pPr>
          <a:r>
            <a:rPr lang="en-US"/>
            <a:t>As a Project Manager I need to have a database to store all the uploaded videos.</a:t>
          </a:r>
        </a:p>
      </dgm:t>
    </dgm:pt>
    <dgm:pt modelId="{9F821B30-4583-4AFD-BBD9-046837224A50}" type="parTrans" cxnId="{461FAFB5-16E2-412F-90CC-AC9BB2EB9224}">
      <dgm:prSet/>
      <dgm:spPr/>
      <dgm:t>
        <a:bodyPr/>
        <a:lstStyle/>
        <a:p>
          <a:endParaRPr lang="en-US"/>
        </a:p>
      </dgm:t>
    </dgm:pt>
    <dgm:pt modelId="{D5171409-0ACE-41C5-B43C-2982B47F43A8}" type="sibTrans" cxnId="{461FAFB5-16E2-412F-90CC-AC9BB2EB9224}">
      <dgm:prSet/>
      <dgm:spPr/>
      <dgm:t>
        <a:bodyPr/>
        <a:lstStyle/>
        <a:p>
          <a:endParaRPr lang="en-US"/>
        </a:p>
      </dgm:t>
    </dgm:pt>
    <dgm:pt modelId="{2DCFB2D5-72FE-4840-A86C-00759545F21E}">
      <dgm:prSet/>
      <dgm:spPr/>
      <dgm:t>
        <a:bodyPr/>
        <a:lstStyle/>
        <a:p>
          <a:pPr>
            <a:defRPr cap="all"/>
          </a:pPr>
          <a:r>
            <a:rPr lang="en-US"/>
            <a:t>As a User I need to be able to sign in so I can upload videos for my friends to watch.</a:t>
          </a:r>
        </a:p>
      </dgm:t>
    </dgm:pt>
    <dgm:pt modelId="{961DED88-8BC7-4E19-8C8B-7C82F28EFEF7}" type="parTrans" cxnId="{4336723A-7EA9-4B85-B966-3A038050333A}">
      <dgm:prSet/>
      <dgm:spPr/>
      <dgm:t>
        <a:bodyPr/>
        <a:lstStyle/>
        <a:p>
          <a:endParaRPr lang="en-US"/>
        </a:p>
      </dgm:t>
    </dgm:pt>
    <dgm:pt modelId="{A35246A7-2F8F-4389-B54A-CE5499213183}" type="sibTrans" cxnId="{4336723A-7EA9-4B85-B966-3A038050333A}">
      <dgm:prSet/>
      <dgm:spPr/>
      <dgm:t>
        <a:bodyPr/>
        <a:lstStyle/>
        <a:p>
          <a:endParaRPr lang="en-US"/>
        </a:p>
      </dgm:t>
    </dgm:pt>
    <dgm:pt modelId="{2E698A25-D216-483F-B397-E4964FEE74D9}">
      <dgm:prSet/>
      <dgm:spPr/>
      <dgm:t>
        <a:bodyPr/>
        <a:lstStyle/>
        <a:p>
          <a:pPr>
            <a:defRPr cap="all"/>
          </a:pPr>
          <a:r>
            <a:rPr lang="en-US"/>
            <a:t>As a Project Owner I need a catchy name and logo for this project. </a:t>
          </a:r>
        </a:p>
      </dgm:t>
    </dgm:pt>
    <dgm:pt modelId="{3F0BEADC-A15A-4FB8-89DB-CF4EB9E20AFA}" type="parTrans" cxnId="{84562AD7-8837-40D9-9EA5-7226DE5AB505}">
      <dgm:prSet/>
      <dgm:spPr/>
      <dgm:t>
        <a:bodyPr/>
        <a:lstStyle/>
        <a:p>
          <a:endParaRPr lang="en-US"/>
        </a:p>
      </dgm:t>
    </dgm:pt>
    <dgm:pt modelId="{5D2C1E3D-C7D1-4ED6-8C19-C2F60540E735}" type="sibTrans" cxnId="{84562AD7-8837-40D9-9EA5-7226DE5AB505}">
      <dgm:prSet/>
      <dgm:spPr/>
      <dgm:t>
        <a:bodyPr/>
        <a:lstStyle/>
        <a:p>
          <a:endParaRPr lang="en-US"/>
        </a:p>
      </dgm:t>
    </dgm:pt>
    <dgm:pt modelId="{28BD2788-B423-4D17-AC5C-1F8F0D87A6C7}" type="pres">
      <dgm:prSet presAssocID="{D28714A0-5AB0-4C20-804D-D1A85ACFDA87}" presName="root" presStyleCnt="0">
        <dgm:presLayoutVars>
          <dgm:dir/>
          <dgm:resizeHandles val="exact"/>
        </dgm:presLayoutVars>
      </dgm:prSet>
      <dgm:spPr/>
    </dgm:pt>
    <dgm:pt modelId="{93C0E95B-B4B5-4524-966D-9B880A332A13}" type="pres">
      <dgm:prSet presAssocID="{2AF70EFC-7182-401C-88D3-9422F19E4A57}" presName="compNode" presStyleCnt="0"/>
      <dgm:spPr/>
    </dgm:pt>
    <dgm:pt modelId="{9CA8ACF0-8B10-4085-A913-0EBED0813114}" type="pres">
      <dgm:prSet presAssocID="{2AF70EFC-7182-401C-88D3-9422F19E4A57}" presName="iconBgRect" presStyleLbl="bgShp" presStyleIdx="0" presStyleCnt="3"/>
      <dgm:spPr/>
    </dgm:pt>
    <dgm:pt modelId="{71CB714D-CC7B-4E71-AAD1-BF2E6B24BD8B}" type="pres">
      <dgm:prSet presAssocID="{2AF70EFC-7182-401C-88D3-9422F19E4A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7B2042AC-7688-4645-86BD-07232B7A1633}" type="pres">
      <dgm:prSet presAssocID="{2AF70EFC-7182-401C-88D3-9422F19E4A57}" presName="spaceRect" presStyleCnt="0"/>
      <dgm:spPr/>
    </dgm:pt>
    <dgm:pt modelId="{55D8ED85-B71E-4CBD-9BE8-2CFD271473CA}" type="pres">
      <dgm:prSet presAssocID="{2AF70EFC-7182-401C-88D3-9422F19E4A57}" presName="textRect" presStyleLbl="revTx" presStyleIdx="0" presStyleCnt="3">
        <dgm:presLayoutVars>
          <dgm:chMax val="1"/>
          <dgm:chPref val="1"/>
        </dgm:presLayoutVars>
      </dgm:prSet>
      <dgm:spPr/>
    </dgm:pt>
    <dgm:pt modelId="{98DD5FC7-5004-4078-918B-756D2ECCD932}" type="pres">
      <dgm:prSet presAssocID="{D5171409-0ACE-41C5-B43C-2982B47F43A8}" presName="sibTrans" presStyleCnt="0"/>
      <dgm:spPr/>
    </dgm:pt>
    <dgm:pt modelId="{10A5C9F5-CFCF-45E0-ABA9-7B104EC24432}" type="pres">
      <dgm:prSet presAssocID="{2DCFB2D5-72FE-4840-A86C-00759545F21E}" presName="compNode" presStyleCnt="0"/>
      <dgm:spPr/>
    </dgm:pt>
    <dgm:pt modelId="{84B9ADC9-DB51-4D13-9A6F-F57CBF720370}" type="pres">
      <dgm:prSet presAssocID="{2DCFB2D5-72FE-4840-A86C-00759545F21E}" presName="iconBgRect" presStyleLbl="bgShp" presStyleIdx="1" presStyleCnt="3"/>
      <dgm:spPr/>
    </dgm:pt>
    <dgm:pt modelId="{72166A9C-48AA-403B-B960-59FAA810226E}" type="pres">
      <dgm:prSet presAssocID="{2DCFB2D5-72FE-4840-A86C-00759545F2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ED9B51AC-4784-4F28-A96D-E691DE6724E3}" type="pres">
      <dgm:prSet presAssocID="{2DCFB2D5-72FE-4840-A86C-00759545F21E}" presName="spaceRect" presStyleCnt="0"/>
      <dgm:spPr/>
    </dgm:pt>
    <dgm:pt modelId="{C3AD57A9-E46F-4419-AEEC-730B293484AE}" type="pres">
      <dgm:prSet presAssocID="{2DCFB2D5-72FE-4840-A86C-00759545F21E}" presName="textRect" presStyleLbl="revTx" presStyleIdx="1" presStyleCnt="3">
        <dgm:presLayoutVars>
          <dgm:chMax val="1"/>
          <dgm:chPref val="1"/>
        </dgm:presLayoutVars>
      </dgm:prSet>
      <dgm:spPr/>
    </dgm:pt>
    <dgm:pt modelId="{2CB6195F-8837-4B25-B186-1213FF8E2897}" type="pres">
      <dgm:prSet presAssocID="{A35246A7-2F8F-4389-B54A-CE5499213183}" presName="sibTrans" presStyleCnt="0"/>
      <dgm:spPr/>
    </dgm:pt>
    <dgm:pt modelId="{63E55529-64B1-4A3B-BE1A-EA96EC2B8910}" type="pres">
      <dgm:prSet presAssocID="{2E698A25-D216-483F-B397-E4964FEE74D9}" presName="compNode" presStyleCnt="0"/>
      <dgm:spPr/>
    </dgm:pt>
    <dgm:pt modelId="{67BEC10A-2ECA-468E-8083-BC171A01BD8F}" type="pres">
      <dgm:prSet presAssocID="{2E698A25-D216-483F-B397-E4964FEE74D9}" presName="iconBgRect" presStyleLbl="bgShp" presStyleIdx="2" presStyleCnt="3"/>
      <dgm:spPr/>
    </dgm:pt>
    <dgm:pt modelId="{CF922291-1BF2-48F1-B724-C6C2370B363A}" type="pres">
      <dgm:prSet presAssocID="{2E698A25-D216-483F-B397-E4964FEE74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7CC23C4D-ECC4-4A9D-8B64-9D37348D01AC}" type="pres">
      <dgm:prSet presAssocID="{2E698A25-D216-483F-B397-E4964FEE74D9}" presName="spaceRect" presStyleCnt="0"/>
      <dgm:spPr/>
    </dgm:pt>
    <dgm:pt modelId="{45B8655D-9B16-4D01-8EDD-FF7933B55B96}" type="pres">
      <dgm:prSet presAssocID="{2E698A25-D216-483F-B397-E4964FEE74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74FA20-26E4-4867-95F8-F0158A9B5DC5}" type="presOf" srcId="{2DCFB2D5-72FE-4840-A86C-00759545F21E}" destId="{C3AD57A9-E46F-4419-AEEC-730B293484AE}" srcOrd="0" destOrd="0" presId="urn:microsoft.com/office/officeart/2018/5/layout/IconCircleLabelList"/>
    <dgm:cxn modelId="{C126C632-B364-4D70-B8D8-B8BF6591B07A}" type="presOf" srcId="{2E698A25-D216-483F-B397-E4964FEE74D9}" destId="{45B8655D-9B16-4D01-8EDD-FF7933B55B96}" srcOrd="0" destOrd="0" presId="urn:microsoft.com/office/officeart/2018/5/layout/IconCircleLabelList"/>
    <dgm:cxn modelId="{4336723A-7EA9-4B85-B966-3A038050333A}" srcId="{D28714A0-5AB0-4C20-804D-D1A85ACFDA87}" destId="{2DCFB2D5-72FE-4840-A86C-00759545F21E}" srcOrd="1" destOrd="0" parTransId="{961DED88-8BC7-4E19-8C8B-7C82F28EFEF7}" sibTransId="{A35246A7-2F8F-4389-B54A-CE5499213183}"/>
    <dgm:cxn modelId="{AC286E3C-EE41-4807-878B-5F4C98CF9C37}" type="presOf" srcId="{D28714A0-5AB0-4C20-804D-D1A85ACFDA87}" destId="{28BD2788-B423-4D17-AC5C-1F8F0D87A6C7}" srcOrd="0" destOrd="0" presId="urn:microsoft.com/office/officeart/2018/5/layout/IconCircleLabelList"/>
    <dgm:cxn modelId="{B12D019E-40F6-4A33-B6F4-C276B750AC66}" type="presOf" srcId="{2AF70EFC-7182-401C-88D3-9422F19E4A57}" destId="{55D8ED85-B71E-4CBD-9BE8-2CFD271473CA}" srcOrd="0" destOrd="0" presId="urn:microsoft.com/office/officeart/2018/5/layout/IconCircleLabelList"/>
    <dgm:cxn modelId="{461FAFB5-16E2-412F-90CC-AC9BB2EB9224}" srcId="{D28714A0-5AB0-4C20-804D-D1A85ACFDA87}" destId="{2AF70EFC-7182-401C-88D3-9422F19E4A57}" srcOrd="0" destOrd="0" parTransId="{9F821B30-4583-4AFD-BBD9-046837224A50}" sibTransId="{D5171409-0ACE-41C5-B43C-2982B47F43A8}"/>
    <dgm:cxn modelId="{84562AD7-8837-40D9-9EA5-7226DE5AB505}" srcId="{D28714A0-5AB0-4C20-804D-D1A85ACFDA87}" destId="{2E698A25-D216-483F-B397-E4964FEE74D9}" srcOrd="2" destOrd="0" parTransId="{3F0BEADC-A15A-4FB8-89DB-CF4EB9E20AFA}" sibTransId="{5D2C1E3D-C7D1-4ED6-8C19-C2F60540E735}"/>
    <dgm:cxn modelId="{E487FBD2-0143-4EA9-AEC6-879036150CD8}" type="presParOf" srcId="{28BD2788-B423-4D17-AC5C-1F8F0D87A6C7}" destId="{93C0E95B-B4B5-4524-966D-9B880A332A13}" srcOrd="0" destOrd="0" presId="urn:microsoft.com/office/officeart/2018/5/layout/IconCircleLabelList"/>
    <dgm:cxn modelId="{8C404775-22FE-4D76-AB9B-25616BB3A230}" type="presParOf" srcId="{93C0E95B-B4B5-4524-966D-9B880A332A13}" destId="{9CA8ACF0-8B10-4085-A913-0EBED0813114}" srcOrd="0" destOrd="0" presId="urn:microsoft.com/office/officeart/2018/5/layout/IconCircleLabelList"/>
    <dgm:cxn modelId="{C4256441-4798-4553-B815-0BF54192E2E8}" type="presParOf" srcId="{93C0E95B-B4B5-4524-966D-9B880A332A13}" destId="{71CB714D-CC7B-4E71-AAD1-BF2E6B24BD8B}" srcOrd="1" destOrd="0" presId="urn:microsoft.com/office/officeart/2018/5/layout/IconCircleLabelList"/>
    <dgm:cxn modelId="{17CBAAF0-6936-4FE1-A7DB-B5C15A607B03}" type="presParOf" srcId="{93C0E95B-B4B5-4524-966D-9B880A332A13}" destId="{7B2042AC-7688-4645-86BD-07232B7A1633}" srcOrd="2" destOrd="0" presId="urn:microsoft.com/office/officeart/2018/5/layout/IconCircleLabelList"/>
    <dgm:cxn modelId="{93803660-D4CE-4B2C-B2E4-83221210C32B}" type="presParOf" srcId="{93C0E95B-B4B5-4524-966D-9B880A332A13}" destId="{55D8ED85-B71E-4CBD-9BE8-2CFD271473CA}" srcOrd="3" destOrd="0" presId="urn:microsoft.com/office/officeart/2018/5/layout/IconCircleLabelList"/>
    <dgm:cxn modelId="{27AF8FD9-409F-4FB9-985E-7DED3A905699}" type="presParOf" srcId="{28BD2788-B423-4D17-AC5C-1F8F0D87A6C7}" destId="{98DD5FC7-5004-4078-918B-756D2ECCD932}" srcOrd="1" destOrd="0" presId="urn:microsoft.com/office/officeart/2018/5/layout/IconCircleLabelList"/>
    <dgm:cxn modelId="{900B86DF-89E3-45C2-B8F3-E41938CB10C6}" type="presParOf" srcId="{28BD2788-B423-4D17-AC5C-1F8F0D87A6C7}" destId="{10A5C9F5-CFCF-45E0-ABA9-7B104EC24432}" srcOrd="2" destOrd="0" presId="urn:microsoft.com/office/officeart/2018/5/layout/IconCircleLabelList"/>
    <dgm:cxn modelId="{42962B7D-CF67-4909-96A4-35F081E3005A}" type="presParOf" srcId="{10A5C9F5-CFCF-45E0-ABA9-7B104EC24432}" destId="{84B9ADC9-DB51-4D13-9A6F-F57CBF720370}" srcOrd="0" destOrd="0" presId="urn:microsoft.com/office/officeart/2018/5/layout/IconCircleLabelList"/>
    <dgm:cxn modelId="{C079BDB9-7C53-47BE-B37F-F048E3E8ADA2}" type="presParOf" srcId="{10A5C9F5-CFCF-45E0-ABA9-7B104EC24432}" destId="{72166A9C-48AA-403B-B960-59FAA810226E}" srcOrd="1" destOrd="0" presId="urn:microsoft.com/office/officeart/2018/5/layout/IconCircleLabelList"/>
    <dgm:cxn modelId="{5A029DAC-F401-4C19-8377-509B24ACE608}" type="presParOf" srcId="{10A5C9F5-CFCF-45E0-ABA9-7B104EC24432}" destId="{ED9B51AC-4784-4F28-A96D-E691DE6724E3}" srcOrd="2" destOrd="0" presId="urn:microsoft.com/office/officeart/2018/5/layout/IconCircleLabelList"/>
    <dgm:cxn modelId="{FB03464F-924F-4D09-B0B3-8CE5A81A4758}" type="presParOf" srcId="{10A5C9F5-CFCF-45E0-ABA9-7B104EC24432}" destId="{C3AD57A9-E46F-4419-AEEC-730B293484AE}" srcOrd="3" destOrd="0" presId="urn:microsoft.com/office/officeart/2018/5/layout/IconCircleLabelList"/>
    <dgm:cxn modelId="{181FF26F-6DAC-479D-A33E-6B4838E89D5D}" type="presParOf" srcId="{28BD2788-B423-4D17-AC5C-1F8F0D87A6C7}" destId="{2CB6195F-8837-4B25-B186-1213FF8E2897}" srcOrd="3" destOrd="0" presId="urn:microsoft.com/office/officeart/2018/5/layout/IconCircleLabelList"/>
    <dgm:cxn modelId="{D8B3D9DE-409A-42B8-80B0-00C192779CC6}" type="presParOf" srcId="{28BD2788-B423-4D17-AC5C-1F8F0D87A6C7}" destId="{63E55529-64B1-4A3B-BE1A-EA96EC2B8910}" srcOrd="4" destOrd="0" presId="urn:microsoft.com/office/officeart/2018/5/layout/IconCircleLabelList"/>
    <dgm:cxn modelId="{FAEF9568-3F27-4F50-A007-9958FF8AAB95}" type="presParOf" srcId="{63E55529-64B1-4A3B-BE1A-EA96EC2B8910}" destId="{67BEC10A-2ECA-468E-8083-BC171A01BD8F}" srcOrd="0" destOrd="0" presId="urn:microsoft.com/office/officeart/2018/5/layout/IconCircleLabelList"/>
    <dgm:cxn modelId="{2DE8B9DD-689C-41E4-9CB7-69F829BD6026}" type="presParOf" srcId="{63E55529-64B1-4A3B-BE1A-EA96EC2B8910}" destId="{CF922291-1BF2-48F1-B724-C6C2370B363A}" srcOrd="1" destOrd="0" presId="urn:microsoft.com/office/officeart/2018/5/layout/IconCircleLabelList"/>
    <dgm:cxn modelId="{362A0473-EA05-4D78-862B-8F6CAAF6038B}" type="presParOf" srcId="{63E55529-64B1-4A3B-BE1A-EA96EC2B8910}" destId="{7CC23C4D-ECC4-4A9D-8B64-9D37348D01AC}" srcOrd="2" destOrd="0" presId="urn:microsoft.com/office/officeart/2018/5/layout/IconCircleLabelList"/>
    <dgm:cxn modelId="{9456AD57-18E6-41F3-A572-6E3A1896E41E}" type="presParOf" srcId="{63E55529-64B1-4A3B-BE1A-EA96EC2B8910}" destId="{45B8655D-9B16-4D01-8EDD-FF7933B55B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8FD542-2F50-43D3-8E56-014F1AC20A8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193A10D-2CD9-47E0-8289-12DFC836312D}">
      <dgm:prSet/>
      <dgm:spPr/>
      <dgm:t>
        <a:bodyPr/>
        <a:lstStyle/>
        <a:p>
          <a:r>
            <a:rPr lang="en-US"/>
            <a:t>Database Integration</a:t>
          </a:r>
        </a:p>
      </dgm:t>
    </dgm:pt>
    <dgm:pt modelId="{8E7837E8-7C5A-4CAA-B58E-DCAA2C6BEBD7}" type="parTrans" cxnId="{9DA66540-A10E-4FF4-B683-669C3B26EEC0}">
      <dgm:prSet/>
      <dgm:spPr/>
      <dgm:t>
        <a:bodyPr/>
        <a:lstStyle/>
        <a:p>
          <a:endParaRPr lang="en-US"/>
        </a:p>
      </dgm:t>
    </dgm:pt>
    <dgm:pt modelId="{93C626ED-577A-4F12-B8A3-4E7D42FBC087}" type="sibTrans" cxnId="{9DA66540-A10E-4FF4-B683-669C3B26EEC0}">
      <dgm:prSet/>
      <dgm:spPr/>
      <dgm:t>
        <a:bodyPr/>
        <a:lstStyle/>
        <a:p>
          <a:endParaRPr lang="en-US"/>
        </a:p>
      </dgm:t>
    </dgm:pt>
    <dgm:pt modelId="{4AA911AF-7F1D-43B9-8CE2-0807F7A34A86}">
      <dgm:prSet/>
      <dgm:spPr/>
      <dgm:t>
        <a:bodyPr/>
        <a:lstStyle/>
        <a:p>
          <a:r>
            <a:rPr lang="en-US"/>
            <a:t>Project Name and Logo</a:t>
          </a:r>
        </a:p>
      </dgm:t>
    </dgm:pt>
    <dgm:pt modelId="{8B314A98-9F84-4ED8-BBD7-3D9B11A0E145}" type="parTrans" cxnId="{6C1E4698-BB76-4A2A-858F-194B60647F25}">
      <dgm:prSet/>
      <dgm:spPr/>
      <dgm:t>
        <a:bodyPr/>
        <a:lstStyle/>
        <a:p>
          <a:endParaRPr lang="en-US"/>
        </a:p>
      </dgm:t>
    </dgm:pt>
    <dgm:pt modelId="{CF6A76EB-9B4E-4247-8E7C-23FD6B2C4395}" type="sibTrans" cxnId="{6C1E4698-BB76-4A2A-858F-194B60647F25}">
      <dgm:prSet/>
      <dgm:spPr/>
      <dgm:t>
        <a:bodyPr/>
        <a:lstStyle/>
        <a:p>
          <a:endParaRPr lang="en-US"/>
        </a:p>
      </dgm:t>
    </dgm:pt>
    <dgm:pt modelId="{079FF9F2-A90A-42F5-943D-B0AD76E8EC05}">
      <dgm:prSet/>
      <dgm:spPr/>
      <dgm:t>
        <a:bodyPr/>
        <a:lstStyle/>
        <a:p>
          <a:r>
            <a:rPr lang="en-US"/>
            <a:t>Create Sign In Wireframe and build it</a:t>
          </a:r>
        </a:p>
      </dgm:t>
    </dgm:pt>
    <dgm:pt modelId="{768A4745-44D6-40F2-97C1-06FCA2F6E5AA}" type="parTrans" cxnId="{CC06C279-363C-4C92-A1AB-B3BE0B79B5DD}">
      <dgm:prSet/>
      <dgm:spPr/>
      <dgm:t>
        <a:bodyPr/>
        <a:lstStyle/>
        <a:p>
          <a:endParaRPr lang="en-US"/>
        </a:p>
      </dgm:t>
    </dgm:pt>
    <dgm:pt modelId="{8E45F273-46E0-4952-9F7C-A90101AA95F0}" type="sibTrans" cxnId="{CC06C279-363C-4C92-A1AB-B3BE0B79B5DD}">
      <dgm:prSet/>
      <dgm:spPr/>
      <dgm:t>
        <a:bodyPr/>
        <a:lstStyle/>
        <a:p>
          <a:endParaRPr lang="en-US"/>
        </a:p>
      </dgm:t>
    </dgm:pt>
    <dgm:pt modelId="{02A287C5-7BA7-4706-A617-ECCF40193F10}">
      <dgm:prSet/>
      <dgm:spPr/>
      <dgm:t>
        <a:bodyPr/>
        <a:lstStyle/>
        <a:p>
          <a:r>
            <a:rPr lang="en-US" b="0" dirty="0"/>
            <a:t>Apply Team colors to application</a:t>
          </a:r>
        </a:p>
      </dgm:t>
    </dgm:pt>
    <dgm:pt modelId="{03B7860F-69F9-4DF0-A592-FCF190A5AEB0}" type="parTrans" cxnId="{C73BED6B-F19C-44AC-BFC8-D1FD6A8A8E60}">
      <dgm:prSet/>
      <dgm:spPr/>
      <dgm:t>
        <a:bodyPr/>
        <a:lstStyle/>
        <a:p>
          <a:endParaRPr lang="en-US"/>
        </a:p>
      </dgm:t>
    </dgm:pt>
    <dgm:pt modelId="{AF986109-9A35-4753-B68D-1B3867D4A9A4}" type="sibTrans" cxnId="{C73BED6B-F19C-44AC-BFC8-D1FD6A8A8E60}">
      <dgm:prSet/>
      <dgm:spPr/>
      <dgm:t>
        <a:bodyPr/>
        <a:lstStyle/>
        <a:p>
          <a:endParaRPr lang="en-US"/>
        </a:p>
      </dgm:t>
    </dgm:pt>
    <dgm:pt modelId="{EBC1D3B1-65EF-4E86-A285-B36022A2E93D}" type="pres">
      <dgm:prSet presAssocID="{E78FD542-2F50-43D3-8E56-014F1AC20A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E966A4-0BF0-48BC-94D6-078085026083}" type="pres">
      <dgm:prSet presAssocID="{9193A10D-2CD9-47E0-8289-12DFC836312D}" presName="hierRoot1" presStyleCnt="0"/>
      <dgm:spPr/>
    </dgm:pt>
    <dgm:pt modelId="{4EE942C8-924E-46D7-9D7B-AD279ED7FEB0}" type="pres">
      <dgm:prSet presAssocID="{9193A10D-2CD9-47E0-8289-12DFC836312D}" presName="composite" presStyleCnt="0"/>
      <dgm:spPr/>
    </dgm:pt>
    <dgm:pt modelId="{16EBB6D8-0E15-4F44-A4DE-A10D7422ABE4}" type="pres">
      <dgm:prSet presAssocID="{9193A10D-2CD9-47E0-8289-12DFC836312D}" presName="background" presStyleLbl="node0" presStyleIdx="0" presStyleCnt="4"/>
      <dgm:spPr/>
    </dgm:pt>
    <dgm:pt modelId="{5C4BE6DD-9060-4CE8-AC7F-DCB2EAAE3CCE}" type="pres">
      <dgm:prSet presAssocID="{9193A10D-2CD9-47E0-8289-12DFC836312D}" presName="text" presStyleLbl="fgAcc0" presStyleIdx="0" presStyleCnt="4">
        <dgm:presLayoutVars>
          <dgm:chPref val="3"/>
        </dgm:presLayoutVars>
      </dgm:prSet>
      <dgm:spPr/>
    </dgm:pt>
    <dgm:pt modelId="{C2F02A5A-0106-4AEC-9B72-80B6101E206F}" type="pres">
      <dgm:prSet presAssocID="{9193A10D-2CD9-47E0-8289-12DFC836312D}" presName="hierChild2" presStyleCnt="0"/>
      <dgm:spPr/>
    </dgm:pt>
    <dgm:pt modelId="{BE9A9531-F2B5-4E36-8EF7-DD846766268A}" type="pres">
      <dgm:prSet presAssocID="{4AA911AF-7F1D-43B9-8CE2-0807F7A34A86}" presName="hierRoot1" presStyleCnt="0"/>
      <dgm:spPr/>
    </dgm:pt>
    <dgm:pt modelId="{66E60E62-36CA-4C72-A442-11735CB004D9}" type="pres">
      <dgm:prSet presAssocID="{4AA911AF-7F1D-43B9-8CE2-0807F7A34A86}" presName="composite" presStyleCnt="0"/>
      <dgm:spPr/>
    </dgm:pt>
    <dgm:pt modelId="{5B061E1D-E152-453F-B762-E3BCD6F01566}" type="pres">
      <dgm:prSet presAssocID="{4AA911AF-7F1D-43B9-8CE2-0807F7A34A86}" presName="background" presStyleLbl="node0" presStyleIdx="1" presStyleCnt="4"/>
      <dgm:spPr/>
    </dgm:pt>
    <dgm:pt modelId="{84CC2FB6-8F74-4B84-BDB4-87C9E4BBC064}" type="pres">
      <dgm:prSet presAssocID="{4AA911AF-7F1D-43B9-8CE2-0807F7A34A86}" presName="text" presStyleLbl="fgAcc0" presStyleIdx="1" presStyleCnt="4">
        <dgm:presLayoutVars>
          <dgm:chPref val="3"/>
        </dgm:presLayoutVars>
      </dgm:prSet>
      <dgm:spPr/>
    </dgm:pt>
    <dgm:pt modelId="{550FF72C-03DE-4F78-AC09-08A6445FD0B6}" type="pres">
      <dgm:prSet presAssocID="{4AA911AF-7F1D-43B9-8CE2-0807F7A34A86}" presName="hierChild2" presStyleCnt="0"/>
      <dgm:spPr/>
    </dgm:pt>
    <dgm:pt modelId="{A886D806-602F-470F-9090-91DCD92DC728}" type="pres">
      <dgm:prSet presAssocID="{079FF9F2-A90A-42F5-943D-B0AD76E8EC05}" presName="hierRoot1" presStyleCnt="0"/>
      <dgm:spPr/>
    </dgm:pt>
    <dgm:pt modelId="{4A46EB29-0694-4CC4-A92B-77895DD99020}" type="pres">
      <dgm:prSet presAssocID="{079FF9F2-A90A-42F5-943D-B0AD76E8EC05}" presName="composite" presStyleCnt="0"/>
      <dgm:spPr/>
    </dgm:pt>
    <dgm:pt modelId="{DE636C77-CC8B-4076-9281-FC729A4B7B2D}" type="pres">
      <dgm:prSet presAssocID="{079FF9F2-A90A-42F5-943D-B0AD76E8EC05}" presName="background" presStyleLbl="node0" presStyleIdx="2" presStyleCnt="4"/>
      <dgm:spPr/>
    </dgm:pt>
    <dgm:pt modelId="{01931E54-14AF-4B85-BBC1-2B7F99FF8161}" type="pres">
      <dgm:prSet presAssocID="{079FF9F2-A90A-42F5-943D-B0AD76E8EC05}" presName="text" presStyleLbl="fgAcc0" presStyleIdx="2" presStyleCnt="4">
        <dgm:presLayoutVars>
          <dgm:chPref val="3"/>
        </dgm:presLayoutVars>
      </dgm:prSet>
      <dgm:spPr/>
    </dgm:pt>
    <dgm:pt modelId="{ACE69D2D-EC7F-4E52-9AA6-93CED1D8969E}" type="pres">
      <dgm:prSet presAssocID="{079FF9F2-A90A-42F5-943D-B0AD76E8EC05}" presName="hierChild2" presStyleCnt="0"/>
      <dgm:spPr/>
    </dgm:pt>
    <dgm:pt modelId="{CA483684-C2D3-4751-A0C0-39B42B97619E}" type="pres">
      <dgm:prSet presAssocID="{02A287C5-7BA7-4706-A617-ECCF40193F10}" presName="hierRoot1" presStyleCnt="0"/>
      <dgm:spPr/>
    </dgm:pt>
    <dgm:pt modelId="{411ACBB2-9E0A-40D8-9730-30DABC01207D}" type="pres">
      <dgm:prSet presAssocID="{02A287C5-7BA7-4706-A617-ECCF40193F10}" presName="composite" presStyleCnt="0"/>
      <dgm:spPr/>
    </dgm:pt>
    <dgm:pt modelId="{23F717F5-F26A-446D-A709-8666C7570194}" type="pres">
      <dgm:prSet presAssocID="{02A287C5-7BA7-4706-A617-ECCF40193F10}" presName="background" presStyleLbl="node0" presStyleIdx="3" presStyleCnt="4"/>
      <dgm:spPr/>
    </dgm:pt>
    <dgm:pt modelId="{9735383A-66A7-4EFA-85E9-55500E5F63A9}" type="pres">
      <dgm:prSet presAssocID="{02A287C5-7BA7-4706-A617-ECCF40193F10}" presName="text" presStyleLbl="fgAcc0" presStyleIdx="3" presStyleCnt="4">
        <dgm:presLayoutVars>
          <dgm:chPref val="3"/>
        </dgm:presLayoutVars>
      </dgm:prSet>
      <dgm:spPr/>
    </dgm:pt>
    <dgm:pt modelId="{34C0CBAF-4C96-450E-B126-33500A302D2C}" type="pres">
      <dgm:prSet presAssocID="{02A287C5-7BA7-4706-A617-ECCF40193F10}" presName="hierChild2" presStyleCnt="0"/>
      <dgm:spPr/>
    </dgm:pt>
  </dgm:ptLst>
  <dgm:cxnLst>
    <dgm:cxn modelId="{D26C901C-DCD3-4007-BBE8-B0FBBF08A4FA}" type="presOf" srcId="{079FF9F2-A90A-42F5-943D-B0AD76E8EC05}" destId="{01931E54-14AF-4B85-BBC1-2B7F99FF8161}" srcOrd="0" destOrd="0" presId="urn:microsoft.com/office/officeart/2005/8/layout/hierarchy1"/>
    <dgm:cxn modelId="{C30AE21D-DADF-4B14-8114-CD00C7804C77}" type="presOf" srcId="{9193A10D-2CD9-47E0-8289-12DFC836312D}" destId="{5C4BE6DD-9060-4CE8-AC7F-DCB2EAAE3CCE}" srcOrd="0" destOrd="0" presId="urn:microsoft.com/office/officeart/2005/8/layout/hierarchy1"/>
    <dgm:cxn modelId="{9DA66540-A10E-4FF4-B683-669C3B26EEC0}" srcId="{E78FD542-2F50-43D3-8E56-014F1AC20A82}" destId="{9193A10D-2CD9-47E0-8289-12DFC836312D}" srcOrd="0" destOrd="0" parTransId="{8E7837E8-7C5A-4CAA-B58E-DCAA2C6BEBD7}" sibTransId="{93C626ED-577A-4F12-B8A3-4E7D42FBC087}"/>
    <dgm:cxn modelId="{DB7E3C5C-56CF-4ABC-A922-4C12F9FB880C}" type="presOf" srcId="{02A287C5-7BA7-4706-A617-ECCF40193F10}" destId="{9735383A-66A7-4EFA-85E9-55500E5F63A9}" srcOrd="0" destOrd="0" presId="urn:microsoft.com/office/officeart/2005/8/layout/hierarchy1"/>
    <dgm:cxn modelId="{222D0445-8F8B-4ED7-B8B5-175C25018FF1}" type="presOf" srcId="{E78FD542-2F50-43D3-8E56-014F1AC20A82}" destId="{EBC1D3B1-65EF-4E86-A285-B36022A2E93D}" srcOrd="0" destOrd="0" presId="urn:microsoft.com/office/officeart/2005/8/layout/hierarchy1"/>
    <dgm:cxn modelId="{C73BED6B-F19C-44AC-BFC8-D1FD6A8A8E60}" srcId="{E78FD542-2F50-43D3-8E56-014F1AC20A82}" destId="{02A287C5-7BA7-4706-A617-ECCF40193F10}" srcOrd="3" destOrd="0" parTransId="{03B7860F-69F9-4DF0-A592-FCF190A5AEB0}" sibTransId="{AF986109-9A35-4753-B68D-1B3867D4A9A4}"/>
    <dgm:cxn modelId="{CC06C279-363C-4C92-A1AB-B3BE0B79B5DD}" srcId="{E78FD542-2F50-43D3-8E56-014F1AC20A82}" destId="{079FF9F2-A90A-42F5-943D-B0AD76E8EC05}" srcOrd="2" destOrd="0" parTransId="{768A4745-44D6-40F2-97C1-06FCA2F6E5AA}" sibTransId="{8E45F273-46E0-4952-9F7C-A90101AA95F0}"/>
    <dgm:cxn modelId="{6C1E4698-BB76-4A2A-858F-194B60647F25}" srcId="{E78FD542-2F50-43D3-8E56-014F1AC20A82}" destId="{4AA911AF-7F1D-43B9-8CE2-0807F7A34A86}" srcOrd="1" destOrd="0" parTransId="{8B314A98-9F84-4ED8-BBD7-3D9B11A0E145}" sibTransId="{CF6A76EB-9B4E-4247-8E7C-23FD6B2C4395}"/>
    <dgm:cxn modelId="{6CB848E6-EEC4-4EC2-8EEE-7FE56F6B2717}" type="presOf" srcId="{4AA911AF-7F1D-43B9-8CE2-0807F7A34A86}" destId="{84CC2FB6-8F74-4B84-BDB4-87C9E4BBC064}" srcOrd="0" destOrd="0" presId="urn:microsoft.com/office/officeart/2005/8/layout/hierarchy1"/>
    <dgm:cxn modelId="{37D30C96-D541-4431-8BCD-D21D4A44CDD9}" type="presParOf" srcId="{EBC1D3B1-65EF-4E86-A285-B36022A2E93D}" destId="{75E966A4-0BF0-48BC-94D6-078085026083}" srcOrd="0" destOrd="0" presId="urn:microsoft.com/office/officeart/2005/8/layout/hierarchy1"/>
    <dgm:cxn modelId="{6F2CB0F1-C11B-4D5F-807E-D1C0BE0FB07E}" type="presParOf" srcId="{75E966A4-0BF0-48BC-94D6-078085026083}" destId="{4EE942C8-924E-46D7-9D7B-AD279ED7FEB0}" srcOrd="0" destOrd="0" presId="urn:microsoft.com/office/officeart/2005/8/layout/hierarchy1"/>
    <dgm:cxn modelId="{BB677E64-846D-4EDC-A857-56280741416F}" type="presParOf" srcId="{4EE942C8-924E-46D7-9D7B-AD279ED7FEB0}" destId="{16EBB6D8-0E15-4F44-A4DE-A10D7422ABE4}" srcOrd="0" destOrd="0" presId="urn:microsoft.com/office/officeart/2005/8/layout/hierarchy1"/>
    <dgm:cxn modelId="{2DE5EDB6-2257-437A-98E3-2B7DF6F83B52}" type="presParOf" srcId="{4EE942C8-924E-46D7-9D7B-AD279ED7FEB0}" destId="{5C4BE6DD-9060-4CE8-AC7F-DCB2EAAE3CCE}" srcOrd="1" destOrd="0" presId="urn:microsoft.com/office/officeart/2005/8/layout/hierarchy1"/>
    <dgm:cxn modelId="{A4B5578D-938C-4A49-9DEF-E5522B8BEA38}" type="presParOf" srcId="{75E966A4-0BF0-48BC-94D6-078085026083}" destId="{C2F02A5A-0106-4AEC-9B72-80B6101E206F}" srcOrd="1" destOrd="0" presId="urn:microsoft.com/office/officeart/2005/8/layout/hierarchy1"/>
    <dgm:cxn modelId="{505CCA25-69BA-449B-9702-6156725B2850}" type="presParOf" srcId="{EBC1D3B1-65EF-4E86-A285-B36022A2E93D}" destId="{BE9A9531-F2B5-4E36-8EF7-DD846766268A}" srcOrd="1" destOrd="0" presId="urn:microsoft.com/office/officeart/2005/8/layout/hierarchy1"/>
    <dgm:cxn modelId="{4CC04C55-D831-4CA1-B28F-581CED8252DA}" type="presParOf" srcId="{BE9A9531-F2B5-4E36-8EF7-DD846766268A}" destId="{66E60E62-36CA-4C72-A442-11735CB004D9}" srcOrd="0" destOrd="0" presId="urn:microsoft.com/office/officeart/2005/8/layout/hierarchy1"/>
    <dgm:cxn modelId="{66B77B40-3ECA-486F-B81F-80D73CF014AC}" type="presParOf" srcId="{66E60E62-36CA-4C72-A442-11735CB004D9}" destId="{5B061E1D-E152-453F-B762-E3BCD6F01566}" srcOrd="0" destOrd="0" presId="urn:microsoft.com/office/officeart/2005/8/layout/hierarchy1"/>
    <dgm:cxn modelId="{68488F8B-2243-46D2-AA6C-799A6A3D7D9D}" type="presParOf" srcId="{66E60E62-36CA-4C72-A442-11735CB004D9}" destId="{84CC2FB6-8F74-4B84-BDB4-87C9E4BBC064}" srcOrd="1" destOrd="0" presId="urn:microsoft.com/office/officeart/2005/8/layout/hierarchy1"/>
    <dgm:cxn modelId="{A0417C4D-3648-49E4-86FC-0494CA0EAB63}" type="presParOf" srcId="{BE9A9531-F2B5-4E36-8EF7-DD846766268A}" destId="{550FF72C-03DE-4F78-AC09-08A6445FD0B6}" srcOrd="1" destOrd="0" presId="urn:microsoft.com/office/officeart/2005/8/layout/hierarchy1"/>
    <dgm:cxn modelId="{41300DF3-0484-4B85-9D76-38E7D29344CD}" type="presParOf" srcId="{EBC1D3B1-65EF-4E86-A285-B36022A2E93D}" destId="{A886D806-602F-470F-9090-91DCD92DC728}" srcOrd="2" destOrd="0" presId="urn:microsoft.com/office/officeart/2005/8/layout/hierarchy1"/>
    <dgm:cxn modelId="{835002CD-D3A9-4269-B45B-2030A2D80211}" type="presParOf" srcId="{A886D806-602F-470F-9090-91DCD92DC728}" destId="{4A46EB29-0694-4CC4-A92B-77895DD99020}" srcOrd="0" destOrd="0" presId="urn:microsoft.com/office/officeart/2005/8/layout/hierarchy1"/>
    <dgm:cxn modelId="{3AAC8679-1013-4FB2-BA72-6D258BC46C9A}" type="presParOf" srcId="{4A46EB29-0694-4CC4-A92B-77895DD99020}" destId="{DE636C77-CC8B-4076-9281-FC729A4B7B2D}" srcOrd="0" destOrd="0" presId="urn:microsoft.com/office/officeart/2005/8/layout/hierarchy1"/>
    <dgm:cxn modelId="{E1C61134-ADEF-4407-9E6A-7DAF93A2E50E}" type="presParOf" srcId="{4A46EB29-0694-4CC4-A92B-77895DD99020}" destId="{01931E54-14AF-4B85-BBC1-2B7F99FF8161}" srcOrd="1" destOrd="0" presId="urn:microsoft.com/office/officeart/2005/8/layout/hierarchy1"/>
    <dgm:cxn modelId="{29D8FFFB-889E-4DEB-ABF5-BFCBC401B429}" type="presParOf" srcId="{A886D806-602F-470F-9090-91DCD92DC728}" destId="{ACE69D2D-EC7F-4E52-9AA6-93CED1D8969E}" srcOrd="1" destOrd="0" presId="urn:microsoft.com/office/officeart/2005/8/layout/hierarchy1"/>
    <dgm:cxn modelId="{7A959705-05B4-432A-8540-8AAD6DD50A40}" type="presParOf" srcId="{EBC1D3B1-65EF-4E86-A285-B36022A2E93D}" destId="{CA483684-C2D3-4751-A0C0-39B42B97619E}" srcOrd="3" destOrd="0" presId="urn:microsoft.com/office/officeart/2005/8/layout/hierarchy1"/>
    <dgm:cxn modelId="{5E13F7D7-F7F8-4457-B6AF-8312A6EA3C6C}" type="presParOf" srcId="{CA483684-C2D3-4751-A0C0-39B42B97619E}" destId="{411ACBB2-9E0A-40D8-9730-30DABC01207D}" srcOrd="0" destOrd="0" presId="urn:microsoft.com/office/officeart/2005/8/layout/hierarchy1"/>
    <dgm:cxn modelId="{84642050-882C-4C6E-8617-299AED41A901}" type="presParOf" srcId="{411ACBB2-9E0A-40D8-9730-30DABC01207D}" destId="{23F717F5-F26A-446D-A709-8666C7570194}" srcOrd="0" destOrd="0" presId="urn:microsoft.com/office/officeart/2005/8/layout/hierarchy1"/>
    <dgm:cxn modelId="{1E31970A-167C-4B4A-BBE9-AF8342B9B99B}" type="presParOf" srcId="{411ACBB2-9E0A-40D8-9730-30DABC01207D}" destId="{9735383A-66A7-4EFA-85E9-55500E5F63A9}" srcOrd="1" destOrd="0" presId="urn:microsoft.com/office/officeart/2005/8/layout/hierarchy1"/>
    <dgm:cxn modelId="{6F73A3FE-D2A0-4294-BA8E-FB3C969F9C85}" type="presParOf" srcId="{CA483684-C2D3-4751-A0C0-39B42B97619E}" destId="{34C0CBAF-4C96-450E-B126-33500A302D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B7E96-897E-455A-8887-FC844AE068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EDE5F3D-970B-4CA8-A50B-50B4A06516DA}">
      <dgm:prSet/>
      <dgm:spPr/>
      <dgm:t>
        <a:bodyPr/>
        <a:lstStyle/>
        <a:p>
          <a:r>
            <a:rPr lang="en-US" dirty="0"/>
            <a:t>Switched from bootstrap 4 back to 3 because bootstrap 4 had features we needed but had to pay for.</a:t>
          </a:r>
        </a:p>
      </dgm:t>
    </dgm:pt>
    <dgm:pt modelId="{332940C9-9E5A-4F66-92E8-439408A7CAFA}" type="parTrans" cxnId="{BBAD544C-EA3B-4366-A2DC-9F431436D392}">
      <dgm:prSet/>
      <dgm:spPr/>
      <dgm:t>
        <a:bodyPr/>
        <a:lstStyle/>
        <a:p>
          <a:endParaRPr lang="en-US"/>
        </a:p>
      </dgm:t>
    </dgm:pt>
    <dgm:pt modelId="{0E118516-1B53-4951-8582-6EB58A5EDB8D}" type="sibTrans" cxnId="{BBAD544C-EA3B-4366-A2DC-9F431436D392}">
      <dgm:prSet/>
      <dgm:spPr/>
      <dgm:t>
        <a:bodyPr/>
        <a:lstStyle/>
        <a:p>
          <a:endParaRPr lang="en-US"/>
        </a:p>
      </dgm:t>
    </dgm:pt>
    <dgm:pt modelId="{06ADC1CA-E945-4907-B187-E5CAFA49D09F}">
      <dgm:prSet/>
      <dgm:spPr/>
      <dgm:t>
        <a:bodyPr/>
        <a:lstStyle/>
        <a:p>
          <a:r>
            <a:rPr lang="en-US" dirty="0"/>
            <a:t>Obtaining more video clips and the permission to use them.</a:t>
          </a:r>
        </a:p>
      </dgm:t>
    </dgm:pt>
    <dgm:pt modelId="{6FFF0837-BB18-4DD6-B360-9335123900B6}" type="parTrans" cxnId="{C75E0C40-24B7-4B5E-B230-6DB7AEF14F53}">
      <dgm:prSet/>
      <dgm:spPr/>
      <dgm:t>
        <a:bodyPr/>
        <a:lstStyle/>
        <a:p>
          <a:endParaRPr lang="en-US"/>
        </a:p>
      </dgm:t>
    </dgm:pt>
    <dgm:pt modelId="{547C013F-8BD0-4788-8DEC-FF0DD50D1B5F}" type="sibTrans" cxnId="{C75E0C40-24B7-4B5E-B230-6DB7AEF14F53}">
      <dgm:prSet/>
      <dgm:spPr/>
      <dgm:t>
        <a:bodyPr/>
        <a:lstStyle/>
        <a:p>
          <a:endParaRPr lang="en-US"/>
        </a:p>
      </dgm:t>
    </dgm:pt>
    <dgm:pt modelId="{ACA12DB3-C1F1-4B18-8062-9FADEB2FCD47}">
      <dgm:prSet/>
      <dgm:spPr/>
      <dgm:t>
        <a:bodyPr/>
        <a:lstStyle/>
        <a:p>
          <a:r>
            <a:rPr lang="en-US" dirty="0"/>
            <a:t>FTP issues</a:t>
          </a:r>
        </a:p>
      </dgm:t>
    </dgm:pt>
    <dgm:pt modelId="{517B79E1-C199-437B-B3D3-BB1CDD12C2EE}" type="parTrans" cxnId="{A9B2029A-174F-403E-89D5-D759E7262099}">
      <dgm:prSet/>
      <dgm:spPr/>
      <dgm:t>
        <a:bodyPr/>
        <a:lstStyle/>
        <a:p>
          <a:endParaRPr lang="en-US"/>
        </a:p>
      </dgm:t>
    </dgm:pt>
    <dgm:pt modelId="{4176E7AC-241C-40D3-8493-2879C49C14E3}" type="sibTrans" cxnId="{A9B2029A-174F-403E-89D5-D759E7262099}">
      <dgm:prSet/>
      <dgm:spPr/>
      <dgm:t>
        <a:bodyPr/>
        <a:lstStyle/>
        <a:p>
          <a:endParaRPr lang="en-US"/>
        </a:p>
      </dgm:t>
    </dgm:pt>
    <dgm:pt modelId="{A6839C40-B542-4803-97AC-7C75EB3ED901}">
      <dgm:prSet/>
      <dgm:spPr/>
      <dgm:t>
        <a:bodyPr/>
        <a:lstStyle/>
        <a:p>
          <a:r>
            <a:rPr lang="en-US" dirty="0"/>
            <a:t>Sickness/Spring Break</a:t>
          </a:r>
        </a:p>
      </dgm:t>
    </dgm:pt>
    <dgm:pt modelId="{FF46DF0B-1DC2-4F64-B782-E1944B5FAE79}" type="parTrans" cxnId="{DB0AB521-1433-4CFA-9160-08C60D5AA280}">
      <dgm:prSet/>
      <dgm:spPr/>
      <dgm:t>
        <a:bodyPr/>
        <a:lstStyle/>
        <a:p>
          <a:endParaRPr lang="en-US"/>
        </a:p>
      </dgm:t>
    </dgm:pt>
    <dgm:pt modelId="{CF807C16-4424-4BA3-8FB4-A00BF8AA20B8}" type="sibTrans" cxnId="{DB0AB521-1433-4CFA-9160-08C60D5AA280}">
      <dgm:prSet/>
      <dgm:spPr/>
      <dgm:t>
        <a:bodyPr/>
        <a:lstStyle/>
        <a:p>
          <a:endParaRPr lang="en-US"/>
        </a:p>
      </dgm:t>
    </dgm:pt>
    <dgm:pt modelId="{A080B241-20EE-4A08-985F-EAB00569BFF9}" type="pres">
      <dgm:prSet presAssocID="{F72B7E96-897E-455A-8887-FC844AE0683D}" presName="root" presStyleCnt="0">
        <dgm:presLayoutVars>
          <dgm:dir/>
          <dgm:resizeHandles val="exact"/>
        </dgm:presLayoutVars>
      </dgm:prSet>
      <dgm:spPr/>
    </dgm:pt>
    <dgm:pt modelId="{61DBB335-1833-4418-B538-A785BADB92AE}" type="pres">
      <dgm:prSet presAssocID="{3EDE5F3D-970B-4CA8-A50B-50B4A06516DA}" presName="compNode" presStyleCnt="0"/>
      <dgm:spPr/>
    </dgm:pt>
    <dgm:pt modelId="{8FD101E0-CDF5-4493-8F72-8082ED225D13}" type="pres">
      <dgm:prSet presAssocID="{3EDE5F3D-970B-4CA8-A50B-50B4A06516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07B9EBB-3FCD-4304-AACC-C6C2184A3AEF}" type="pres">
      <dgm:prSet presAssocID="{3EDE5F3D-970B-4CA8-A50B-50B4A06516DA}" presName="spaceRect" presStyleCnt="0"/>
      <dgm:spPr/>
    </dgm:pt>
    <dgm:pt modelId="{6006B509-F686-4989-BF47-D717C9D8102D}" type="pres">
      <dgm:prSet presAssocID="{3EDE5F3D-970B-4CA8-A50B-50B4A06516DA}" presName="textRect" presStyleLbl="revTx" presStyleIdx="0" presStyleCnt="4">
        <dgm:presLayoutVars>
          <dgm:chMax val="1"/>
          <dgm:chPref val="1"/>
        </dgm:presLayoutVars>
      </dgm:prSet>
      <dgm:spPr/>
    </dgm:pt>
    <dgm:pt modelId="{A31F1DF1-5030-492C-A64E-106ADEB9A872}" type="pres">
      <dgm:prSet presAssocID="{0E118516-1B53-4951-8582-6EB58A5EDB8D}" presName="sibTrans" presStyleCnt="0"/>
      <dgm:spPr/>
    </dgm:pt>
    <dgm:pt modelId="{4BF1ED61-A885-4752-AA29-21C818AC9518}" type="pres">
      <dgm:prSet presAssocID="{06ADC1CA-E945-4907-B187-E5CAFA49D09F}" presName="compNode" presStyleCnt="0"/>
      <dgm:spPr/>
    </dgm:pt>
    <dgm:pt modelId="{7BCBDDF6-249C-48D6-8C7C-54ED1B97D1B6}" type="pres">
      <dgm:prSet presAssocID="{06ADC1CA-E945-4907-B187-E5CAFA49D0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Media"/>
        </a:ext>
      </dgm:extLst>
    </dgm:pt>
    <dgm:pt modelId="{48CF5844-4361-493B-A1F2-26159595A7D1}" type="pres">
      <dgm:prSet presAssocID="{06ADC1CA-E945-4907-B187-E5CAFA49D09F}" presName="spaceRect" presStyleCnt="0"/>
      <dgm:spPr/>
    </dgm:pt>
    <dgm:pt modelId="{3CA35FCA-A235-4D8A-8BF2-25B522FC4209}" type="pres">
      <dgm:prSet presAssocID="{06ADC1CA-E945-4907-B187-E5CAFA49D09F}" presName="textRect" presStyleLbl="revTx" presStyleIdx="1" presStyleCnt="4">
        <dgm:presLayoutVars>
          <dgm:chMax val="1"/>
          <dgm:chPref val="1"/>
        </dgm:presLayoutVars>
      </dgm:prSet>
      <dgm:spPr/>
    </dgm:pt>
    <dgm:pt modelId="{4535E423-71D6-4A67-8D97-C4213BBE8CD1}" type="pres">
      <dgm:prSet presAssocID="{547C013F-8BD0-4788-8DEC-FF0DD50D1B5F}" presName="sibTrans" presStyleCnt="0"/>
      <dgm:spPr/>
    </dgm:pt>
    <dgm:pt modelId="{D1FFDE5A-E6FB-4210-8D46-2F1BEB289B03}" type="pres">
      <dgm:prSet presAssocID="{ACA12DB3-C1F1-4B18-8062-9FADEB2FCD47}" presName="compNode" presStyleCnt="0"/>
      <dgm:spPr/>
    </dgm:pt>
    <dgm:pt modelId="{36EB8379-C8D9-4FB7-98D7-4803E442D583}" type="pres">
      <dgm:prSet presAssocID="{ACA12DB3-C1F1-4B18-8062-9FADEB2FCD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9F8DC5E-C0E0-4F96-B2D7-57C51AD878CE}" type="pres">
      <dgm:prSet presAssocID="{ACA12DB3-C1F1-4B18-8062-9FADEB2FCD47}" presName="spaceRect" presStyleCnt="0"/>
      <dgm:spPr/>
    </dgm:pt>
    <dgm:pt modelId="{834489DD-09D5-44F0-8A63-D2CEF1470DC4}" type="pres">
      <dgm:prSet presAssocID="{ACA12DB3-C1F1-4B18-8062-9FADEB2FCD47}" presName="textRect" presStyleLbl="revTx" presStyleIdx="2" presStyleCnt="4">
        <dgm:presLayoutVars>
          <dgm:chMax val="1"/>
          <dgm:chPref val="1"/>
        </dgm:presLayoutVars>
      </dgm:prSet>
      <dgm:spPr/>
    </dgm:pt>
    <dgm:pt modelId="{E0F96C1A-D19F-49E3-89C2-2CDF0DCAF46E}" type="pres">
      <dgm:prSet presAssocID="{4176E7AC-241C-40D3-8493-2879C49C14E3}" presName="sibTrans" presStyleCnt="0"/>
      <dgm:spPr/>
    </dgm:pt>
    <dgm:pt modelId="{D27D803A-F0A3-42A9-9CDA-5FF11D0EDF00}" type="pres">
      <dgm:prSet presAssocID="{A6839C40-B542-4803-97AC-7C75EB3ED901}" presName="compNode" presStyleCnt="0"/>
      <dgm:spPr/>
    </dgm:pt>
    <dgm:pt modelId="{4D283799-D88C-4E40-A659-DC9C2448CEC9}" type="pres">
      <dgm:prSet presAssocID="{A6839C40-B542-4803-97AC-7C75EB3ED9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830A4A0B-942B-4C4E-A682-A353CC78C4EA}" type="pres">
      <dgm:prSet presAssocID="{A6839C40-B542-4803-97AC-7C75EB3ED901}" presName="spaceRect" presStyleCnt="0"/>
      <dgm:spPr/>
    </dgm:pt>
    <dgm:pt modelId="{F422F9B1-C9BD-4DEE-A95E-AB5456934F19}" type="pres">
      <dgm:prSet presAssocID="{A6839C40-B542-4803-97AC-7C75EB3ED9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0AB521-1433-4CFA-9160-08C60D5AA280}" srcId="{F72B7E96-897E-455A-8887-FC844AE0683D}" destId="{A6839C40-B542-4803-97AC-7C75EB3ED901}" srcOrd="3" destOrd="0" parTransId="{FF46DF0B-1DC2-4F64-B782-E1944B5FAE79}" sibTransId="{CF807C16-4424-4BA3-8FB4-A00BF8AA20B8}"/>
    <dgm:cxn modelId="{C75E0C40-24B7-4B5E-B230-6DB7AEF14F53}" srcId="{F72B7E96-897E-455A-8887-FC844AE0683D}" destId="{06ADC1CA-E945-4907-B187-E5CAFA49D09F}" srcOrd="1" destOrd="0" parTransId="{6FFF0837-BB18-4DD6-B360-9335123900B6}" sibTransId="{547C013F-8BD0-4788-8DEC-FF0DD50D1B5F}"/>
    <dgm:cxn modelId="{6A64E169-D4BC-417C-AA6A-634B40E4473F}" type="presOf" srcId="{3EDE5F3D-970B-4CA8-A50B-50B4A06516DA}" destId="{6006B509-F686-4989-BF47-D717C9D8102D}" srcOrd="0" destOrd="0" presId="urn:microsoft.com/office/officeart/2018/2/layout/IconLabelList"/>
    <dgm:cxn modelId="{BBAD544C-EA3B-4366-A2DC-9F431436D392}" srcId="{F72B7E96-897E-455A-8887-FC844AE0683D}" destId="{3EDE5F3D-970B-4CA8-A50B-50B4A06516DA}" srcOrd="0" destOrd="0" parTransId="{332940C9-9E5A-4F66-92E8-439408A7CAFA}" sibTransId="{0E118516-1B53-4951-8582-6EB58A5EDB8D}"/>
    <dgm:cxn modelId="{A44B9690-0163-45AB-AC67-7671E3F2FD17}" type="presOf" srcId="{F72B7E96-897E-455A-8887-FC844AE0683D}" destId="{A080B241-20EE-4A08-985F-EAB00569BFF9}" srcOrd="0" destOrd="0" presId="urn:microsoft.com/office/officeart/2018/2/layout/IconLabelList"/>
    <dgm:cxn modelId="{A9B2029A-174F-403E-89D5-D759E7262099}" srcId="{F72B7E96-897E-455A-8887-FC844AE0683D}" destId="{ACA12DB3-C1F1-4B18-8062-9FADEB2FCD47}" srcOrd="2" destOrd="0" parTransId="{517B79E1-C199-437B-B3D3-BB1CDD12C2EE}" sibTransId="{4176E7AC-241C-40D3-8493-2879C49C14E3}"/>
    <dgm:cxn modelId="{2897B5B5-694B-49BC-9780-1C29015B58FB}" type="presOf" srcId="{06ADC1CA-E945-4907-B187-E5CAFA49D09F}" destId="{3CA35FCA-A235-4D8A-8BF2-25B522FC4209}" srcOrd="0" destOrd="0" presId="urn:microsoft.com/office/officeart/2018/2/layout/IconLabelList"/>
    <dgm:cxn modelId="{6D2F72BB-B441-4CCE-A30D-EA2454A32FF7}" type="presOf" srcId="{ACA12DB3-C1F1-4B18-8062-9FADEB2FCD47}" destId="{834489DD-09D5-44F0-8A63-D2CEF1470DC4}" srcOrd="0" destOrd="0" presId="urn:microsoft.com/office/officeart/2018/2/layout/IconLabelList"/>
    <dgm:cxn modelId="{83FD67F2-04B0-4A19-BEBC-ECE1292723DC}" type="presOf" srcId="{A6839C40-B542-4803-97AC-7C75EB3ED901}" destId="{F422F9B1-C9BD-4DEE-A95E-AB5456934F19}" srcOrd="0" destOrd="0" presId="urn:microsoft.com/office/officeart/2018/2/layout/IconLabelList"/>
    <dgm:cxn modelId="{BDE6F74A-C7F8-49A4-A2FA-CFFB27C73279}" type="presParOf" srcId="{A080B241-20EE-4A08-985F-EAB00569BFF9}" destId="{61DBB335-1833-4418-B538-A785BADB92AE}" srcOrd="0" destOrd="0" presId="urn:microsoft.com/office/officeart/2018/2/layout/IconLabelList"/>
    <dgm:cxn modelId="{AA86D590-BBB3-4791-883B-67413A0D4C3F}" type="presParOf" srcId="{61DBB335-1833-4418-B538-A785BADB92AE}" destId="{8FD101E0-CDF5-4493-8F72-8082ED225D13}" srcOrd="0" destOrd="0" presId="urn:microsoft.com/office/officeart/2018/2/layout/IconLabelList"/>
    <dgm:cxn modelId="{ACEFDC9A-C97C-45DC-A004-40914267F88C}" type="presParOf" srcId="{61DBB335-1833-4418-B538-A785BADB92AE}" destId="{307B9EBB-3FCD-4304-AACC-C6C2184A3AEF}" srcOrd="1" destOrd="0" presId="urn:microsoft.com/office/officeart/2018/2/layout/IconLabelList"/>
    <dgm:cxn modelId="{D0F0F527-888C-48B6-A434-BECF006531CC}" type="presParOf" srcId="{61DBB335-1833-4418-B538-A785BADB92AE}" destId="{6006B509-F686-4989-BF47-D717C9D8102D}" srcOrd="2" destOrd="0" presId="urn:microsoft.com/office/officeart/2018/2/layout/IconLabelList"/>
    <dgm:cxn modelId="{4522E49A-18A2-4C9B-9033-B3395BAD86B0}" type="presParOf" srcId="{A080B241-20EE-4A08-985F-EAB00569BFF9}" destId="{A31F1DF1-5030-492C-A64E-106ADEB9A872}" srcOrd="1" destOrd="0" presId="urn:microsoft.com/office/officeart/2018/2/layout/IconLabelList"/>
    <dgm:cxn modelId="{CA377255-D58F-4E4C-AAF5-11A739442C0E}" type="presParOf" srcId="{A080B241-20EE-4A08-985F-EAB00569BFF9}" destId="{4BF1ED61-A885-4752-AA29-21C818AC9518}" srcOrd="2" destOrd="0" presId="urn:microsoft.com/office/officeart/2018/2/layout/IconLabelList"/>
    <dgm:cxn modelId="{DBAA0DD3-1EF7-4375-9445-A8C50C6529BD}" type="presParOf" srcId="{4BF1ED61-A885-4752-AA29-21C818AC9518}" destId="{7BCBDDF6-249C-48D6-8C7C-54ED1B97D1B6}" srcOrd="0" destOrd="0" presId="urn:microsoft.com/office/officeart/2018/2/layout/IconLabelList"/>
    <dgm:cxn modelId="{87C0D1C1-ECB8-4D0F-99A1-AB546A9436C2}" type="presParOf" srcId="{4BF1ED61-A885-4752-AA29-21C818AC9518}" destId="{48CF5844-4361-493B-A1F2-26159595A7D1}" srcOrd="1" destOrd="0" presId="urn:microsoft.com/office/officeart/2018/2/layout/IconLabelList"/>
    <dgm:cxn modelId="{38168E9F-C95E-4643-8D73-037C5B53FA1C}" type="presParOf" srcId="{4BF1ED61-A885-4752-AA29-21C818AC9518}" destId="{3CA35FCA-A235-4D8A-8BF2-25B522FC4209}" srcOrd="2" destOrd="0" presId="urn:microsoft.com/office/officeart/2018/2/layout/IconLabelList"/>
    <dgm:cxn modelId="{82A716B1-5108-462C-8CE8-2475C5C8A8C0}" type="presParOf" srcId="{A080B241-20EE-4A08-985F-EAB00569BFF9}" destId="{4535E423-71D6-4A67-8D97-C4213BBE8CD1}" srcOrd="3" destOrd="0" presId="urn:microsoft.com/office/officeart/2018/2/layout/IconLabelList"/>
    <dgm:cxn modelId="{362A9736-1C27-47B1-938B-C963EC1BA5FC}" type="presParOf" srcId="{A080B241-20EE-4A08-985F-EAB00569BFF9}" destId="{D1FFDE5A-E6FB-4210-8D46-2F1BEB289B03}" srcOrd="4" destOrd="0" presId="urn:microsoft.com/office/officeart/2018/2/layout/IconLabelList"/>
    <dgm:cxn modelId="{9E772C80-C799-43C6-9328-F50F5C4F8BE3}" type="presParOf" srcId="{D1FFDE5A-E6FB-4210-8D46-2F1BEB289B03}" destId="{36EB8379-C8D9-4FB7-98D7-4803E442D583}" srcOrd="0" destOrd="0" presId="urn:microsoft.com/office/officeart/2018/2/layout/IconLabelList"/>
    <dgm:cxn modelId="{20047A53-8F1C-4EB8-AEA2-40E6F3311E18}" type="presParOf" srcId="{D1FFDE5A-E6FB-4210-8D46-2F1BEB289B03}" destId="{29F8DC5E-C0E0-4F96-B2D7-57C51AD878CE}" srcOrd="1" destOrd="0" presId="urn:microsoft.com/office/officeart/2018/2/layout/IconLabelList"/>
    <dgm:cxn modelId="{DAAFD5A2-B131-4233-88C9-DA40C4555185}" type="presParOf" srcId="{D1FFDE5A-E6FB-4210-8D46-2F1BEB289B03}" destId="{834489DD-09D5-44F0-8A63-D2CEF1470DC4}" srcOrd="2" destOrd="0" presId="urn:microsoft.com/office/officeart/2018/2/layout/IconLabelList"/>
    <dgm:cxn modelId="{0A0608B6-74F5-47D1-A2C9-A35C134B72AE}" type="presParOf" srcId="{A080B241-20EE-4A08-985F-EAB00569BFF9}" destId="{E0F96C1A-D19F-49E3-89C2-2CDF0DCAF46E}" srcOrd="5" destOrd="0" presId="urn:microsoft.com/office/officeart/2018/2/layout/IconLabelList"/>
    <dgm:cxn modelId="{A5B2BB53-11FE-491C-8222-9BABF3FA56BA}" type="presParOf" srcId="{A080B241-20EE-4A08-985F-EAB00569BFF9}" destId="{D27D803A-F0A3-42A9-9CDA-5FF11D0EDF00}" srcOrd="6" destOrd="0" presId="urn:microsoft.com/office/officeart/2018/2/layout/IconLabelList"/>
    <dgm:cxn modelId="{BA613265-6DBE-4451-A36F-2349CDC89794}" type="presParOf" srcId="{D27D803A-F0A3-42A9-9CDA-5FF11D0EDF00}" destId="{4D283799-D88C-4E40-A659-DC9C2448CEC9}" srcOrd="0" destOrd="0" presId="urn:microsoft.com/office/officeart/2018/2/layout/IconLabelList"/>
    <dgm:cxn modelId="{14FD403D-275A-444C-BAB5-0281335D9B48}" type="presParOf" srcId="{D27D803A-F0A3-42A9-9CDA-5FF11D0EDF00}" destId="{830A4A0B-942B-4C4E-A682-A353CC78C4EA}" srcOrd="1" destOrd="0" presId="urn:microsoft.com/office/officeart/2018/2/layout/IconLabelList"/>
    <dgm:cxn modelId="{64DC863E-6688-482D-B951-937ACCE0CC2E}" type="presParOf" srcId="{D27D803A-F0A3-42A9-9CDA-5FF11D0EDF00}" destId="{F422F9B1-C9BD-4DEE-A95E-AB5456934F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658D08-F326-4302-80C0-786CDB22952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8CB57FF-18A6-4E94-9B24-BC370389843C}">
      <dgm:prSet/>
      <dgm:spPr/>
      <dgm:t>
        <a:bodyPr/>
        <a:lstStyle/>
        <a:p>
          <a:r>
            <a:rPr lang="en-US"/>
            <a:t>As a User I need to be able to create a profile so that I can upload videos for my friends to see.</a:t>
          </a:r>
        </a:p>
      </dgm:t>
    </dgm:pt>
    <dgm:pt modelId="{7434BEF3-701F-409F-9F3C-5BEA2DFBB485}" type="parTrans" cxnId="{7F19CFA1-B47B-404E-A5DC-280C0656FA1A}">
      <dgm:prSet/>
      <dgm:spPr/>
      <dgm:t>
        <a:bodyPr/>
        <a:lstStyle/>
        <a:p>
          <a:endParaRPr lang="en-US"/>
        </a:p>
      </dgm:t>
    </dgm:pt>
    <dgm:pt modelId="{B43574A4-D389-4186-B7DC-0F886DA7945D}" type="sibTrans" cxnId="{7F19CFA1-B47B-404E-A5DC-280C0656FA1A}">
      <dgm:prSet/>
      <dgm:spPr/>
      <dgm:t>
        <a:bodyPr/>
        <a:lstStyle/>
        <a:p>
          <a:endParaRPr lang="en-US"/>
        </a:p>
      </dgm:t>
    </dgm:pt>
    <dgm:pt modelId="{9F2D7784-1776-4A3A-9B59-00A593022AF9}">
      <dgm:prSet/>
      <dgm:spPr/>
      <dgm:t>
        <a:bodyPr/>
        <a:lstStyle/>
        <a:p>
          <a:r>
            <a:rPr lang="en-US" dirty="0"/>
            <a:t>AC: User can sign in/ login and upload videos.</a:t>
          </a:r>
        </a:p>
      </dgm:t>
    </dgm:pt>
    <dgm:pt modelId="{3668B9BC-F301-402D-A940-7D19D80FB259}" type="parTrans" cxnId="{36EB1F12-667D-4FDF-8A8E-B4744F30DC17}">
      <dgm:prSet/>
      <dgm:spPr/>
      <dgm:t>
        <a:bodyPr/>
        <a:lstStyle/>
        <a:p>
          <a:endParaRPr lang="en-US"/>
        </a:p>
      </dgm:t>
    </dgm:pt>
    <dgm:pt modelId="{DBDEA1C0-A87E-4225-9801-29EA00863779}" type="sibTrans" cxnId="{36EB1F12-667D-4FDF-8A8E-B4744F30DC17}">
      <dgm:prSet/>
      <dgm:spPr/>
      <dgm:t>
        <a:bodyPr/>
        <a:lstStyle/>
        <a:p>
          <a:endParaRPr lang="en-US"/>
        </a:p>
      </dgm:t>
    </dgm:pt>
    <dgm:pt modelId="{A4CCAC36-B056-47A9-A632-CF455001A1CD}" type="pres">
      <dgm:prSet presAssocID="{95658D08-F326-4302-80C0-786CDB2295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25408F-AD81-4B24-96A3-2BF7A7D6A85D}" type="pres">
      <dgm:prSet presAssocID="{48CB57FF-18A6-4E94-9B24-BC370389843C}" presName="hierRoot1" presStyleCnt="0"/>
      <dgm:spPr/>
    </dgm:pt>
    <dgm:pt modelId="{92632D45-ECD1-426B-A669-48A4AA46549C}" type="pres">
      <dgm:prSet presAssocID="{48CB57FF-18A6-4E94-9B24-BC370389843C}" presName="composite" presStyleCnt="0"/>
      <dgm:spPr/>
    </dgm:pt>
    <dgm:pt modelId="{E9075388-0D24-4D4B-85A2-3FA01BAFF663}" type="pres">
      <dgm:prSet presAssocID="{48CB57FF-18A6-4E94-9B24-BC370389843C}" presName="background" presStyleLbl="node0" presStyleIdx="0" presStyleCnt="2"/>
      <dgm:spPr/>
    </dgm:pt>
    <dgm:pt modelId="{4F1D05B6-F517-45A4-8058-BF1EB780E6BC}" type="pres">
      <dgm:prSet presAssocID="{48CB57FF-18A6-4E94-9B24-BC370389843C}" presName="text" presStyleLbl="fgAcc0" presStyleIdx="0" presStyleCnt="2">
        <dgm:presLayoutVars>
          <dgm:chPref val="3"/>
        </dgm:presLayoutVars>
      </dgm:prSet>
      <dgm:spPr/>
    </dgm:pt>
    <dgm:pt modelId="{88BE27CE-F81E-4EF5-BB34-EC90E8763B11}" type="pres">
      <dgm:prSet presAssocID="{48CB57FF-18A6-4E94-9B24-BC370389843C}" presName="hierChild2" presStyleCnt="0"/>
      <dgm:spPr/>
    </dgm:pt>
    <dgm:pt modelId="{2542D5AF-972E-46F5-A040-902F2B5D071F}" type="pres">
      <dgm:prSet presAssocID="{9F2D7784-1776-4A3A-9B59-00A593022AF9}" presName="hierRoot1" presStyleCnt="0"/>
      <dgm:spPr/>
    </dgm:pt>
    <dgm:pt modelId="{7E96DBEA-F78E-47EA-A836-E659C4F021BF}" type="pres">
      <dgm:prSet presAssocID="{9F2D7784-1776-4A3A-9B59-00A593022AF9}" presName="composite" presStyleCnt="0"/>
      <dgm:spPr/>
    </dgm:pt>
    <dgm:pt modelId="{2E9BDC05-AB8C-4C96-947A-944744916910}" type="pres">
      <dgm:prSet presAssocID="{9F2D7784-1776-4A3A-9B59-00A593022AF9}" presName="background" presStyleLbl="node0" presStyleIdx="1" presStyleCnt="2"/>
      <dgm:spPr/>
    </dgm:pt>
    <dgm:pt modelId="{52FFBD68-6FDA-43CB-8E28-B1201665190F}" type="pres">
      <dgm:prSet presAssocID="{9F2D7784-1776-4A3A-9B59-00A593022AF9}" presName="text" presStyleLbl="fgAcc0" presStyleIdx="1" presStyleCnt="2">
        <dgm:presLayoutVars>
          <dgm:chPref val="3"/>
        </dgm:presLayoutVars>
      </dgm:prSet>
      <dgm:spPr/>
    </dgm:pt>
    <dgm:pt modelId="{FB2A8E2F-C740-4059-945A-5681EB5BAEEF}" type="pres">
      <dgm:prSet presAssocID="{9F2D7784-1776-4A3A-9B59-00A593022AF9}" presName="hierChild2" presStyleCnt="0"/>
      <dgm:spPr/>
    </dgm:pt>
  </dgm:ptLst>
  <dgm:cxnLst>
    <dgm:cxn modelId="{CC5FE00F-679F-4FEE-8C75-198B917FE768}" type="presOf" srcId="{9F2D7784-1776-4A3A-9B59-00A593022AF9}" destId="{52FFBD68-6FDA-43CB-8E28-B1201665190F}" srcOrd="0" destOrd="0" presId="urn:microsoft.com/office/officeart/2005/8/layout/hierarchy1"/>
    <dgm:cxn modelId="{36EB1F12-667D-4FDF-8A8E-B4744F30DC17}" srcId="{95658D08-F326-4302-80C0-786CDB229520}" destId="{9F2D7784-1776-4A3A-9B59-00A593022AF9}" srcOrd="1" destOrd="0" parTransId="{3668B9BC-F301-402D-A940-7D19D80FB259}" sibTransId="{DBDEA1C0-A87E-4225-9801-29EA00863779}"/>
    <dgm:cxn modelId="{7F19CFA1-B47B-404E-A5DC-280C0656FA1A}" srcId="{95658D08-F326-4302-80C0-786CDB229520}" destId="{48CB57FF-18A6-4E94-9B24-BC370389843C}" srcOrd="0" destOrd="0" parTransId="{7434BEF3-701F-409F-9F3C-5BEA2DFBB485}" sibTransId="{B43574A4-D389-4186-B7DC-0F886DA7945D}"/>
    <dgm:cxn modelId="{FA5966DF-F70D-4BCF-8507-3D9B5D3AA266}" type="presOf" srcId="{48CB57FF-18A6-4E94-9B24-BC370389843C}" destId="{4F1D05B6-F517-45A4-8058-BF1EB780E6BC}" srcOrd="0" destOrd="0" presId="urn:microsoft.com/office/officeart/2005/8/layout/hierarchy1"/>
    <dgm:cxn modelId="{9E7A69F2-C45D-4A07-9122-F861E56FEEB7}" type="presOf" srcId="{95658D08-F326-4302-80C0-786CDB229520}" destId="{A4CCAC36-B056-47A9-A632-CF455001A1CD}" srcOrd="0" destOrd="0" presId="urn:microsoft.com/office/officeart/2005/8/layout/hierarchy1"/>
    <dgm:cxn modelId="{ED28F77F-CB6C-4544-A00C-F543BC8FFBF5}" type="presParOf" srcId="{A4CCAC36-B056-47A9-A632-CF455001A1CD}" destId="{4D25408F-AD81-4B24-96A3-2BF7A7D6A85D}" srcOrd="0" destOrd="0" presId="urn:microsoft.com/office/officeart/2005/8/layout/hierarchy1"/>
    <dgm:cxn modelId="{E3B662DD-E04E-40D4-AD95-9237FC121988}" type="presParOf" srcId="{4D25408F-AD81-4B24-96A3-2BF7A7D6A85D}" destId="{92632D45-ECD1-426B-A669-48A4AA46549C}" srcOrd="0" destOrd="0" presId="urn:microsoft.com/office/officeart/2005/8/layout/hierarchy1"/>
    <dgm:cxn modelId="{6280E9AC-AEA9-4358-9AE4-F8F36417E47C}" type="presParOf" srcId="{92632D45-ECD1-426B-A669-48A4AA46549C}" destId="{E9075388-0D24-4D4B-85A2-3FA01BAFF663}" srcOrd="0" destOrd="0" presId="urn:microsoft.com/office/officeart/2005/8/layout/hierarchy1"/>
    <dgm:cxn modelId="{499EB216-E296-4035-BAE4-2FF1C24EA2CB}" type="presParOf" srcId="{92632D45-ECD1-426B-A669-48A4AA46549C}" destId="{4F1D05B6-F517-45A4-8058-BF1EB780E6BC}" srcOrd="1" destOrd="0" presId="urn:microsoft.com/office/officeart/2005/8/layout/hierarchy1"/>
    <dgm:cxn modelId="{31724F9C-ABB3-492D-9BDD-4C530F544579}" type="presParOf" srcId="{4D25408F-AD81-4B24-96A3-2BF7A7D6A85D}" destId="{88BE27CE-F81E-4EF5-BB34-EC90E8763B11}" srcOrd="1" destOrd="0" presId="urn:microsoft.com/office/officeart/2005/8/layout/hierarchy1"/>
    <dgm:cxn modelId="{4A19ABE1-DD79-4523-95EE-5EB16F1A833E}" type="presParOf" srcId="{A4CCAC36-B056-47A9-A632-CF455001A1CD}" destId="{2542D5AF-972E-46F5-A040-902F2B5D071F}" srcOrd="1" destOrd="0" presId="urn:microsoft.com/office/officeart/2005/8/layout/hierarchy1"/>
    <dgm:cxn modelId="{FE535D86-5DC2-4B0D-A095-F44446550E80}" type="presParOf" srcId="{2542D5AF-972E-46F5-A040-902F2B5D071F}" destId="{7E96DBEA-F78E-47EA-A836-E659C4F021BF}" srcOrd="0" destOrd="0" presId="urn:microsoft.com/office/officeart/2005/8/layout/hierarchy1"/>
    <dgm:cxn modelId="{FEE4C58A-0003-4B60-969E-6B1AEE9033B5}" type="presParOf" srcId="{7E96DBEA-F78E-47EA-A836-E659C4F021BF}" destId="{2E9BDC05-AB8C-4C96-947A-944744916910}" srcOrd="0" destOrd="0" presId="urn:microsoft.com/office/officeart/2005/8/layout/hierarchy1"/>
    <dgm:cxn modelId="{8C417A23-C63A-4502-9A21-1756C73E2826}" type="presParOf" srcId="{7E96DBEA-F78E-47EA-A836-E659C4F021BF}" destId="{52FFBD68-6FDA-43CB-8E28-B1201665190F}" srcOrd="1" destOrd="0" presId="urn:microsoft.com/office/officeart/2005/8/layout/hierarchy1"/>
    <dgm:cxn modelId="{E47319F7-3605-441A-AB4A-A5235AE783D3}" type="presParOf" srcId="{2542D5AF-972E-46F5-A040-902F2B5D071F}" destId="{FB2A8E2F-C740-4059-945A-5681EB5BAE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8ACF0-8B10-4085-A913-0EBED0813114}">
      <dsp:nvSpPr>
        <dsp:cNvPr id="0" name=""/>
        <dsp:cNvSpPr/>
      </dsp:nvSpPr>
      <dsp:spPr>
        <a:xfrm>
          <a:off x="647429" y="13181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B714D-CC7B-4E71-AAD1-BF2E6B24BD8B}">
      <dsp:nvSpPr>
        <dsp:cNvPr id="0" name=""/>
        <dsp:cNvSpPr/>
      </dsp:nvSpPr>
      <dsp:spPr>
        <a:xfrm>
          <a:off x="1034992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8ED85-B71E-4CBD-9BE8-2CFD271473CA}">
      <dsp:nvSpPr>
        <dsp:cNvPr id="0" name=""/>
        <dsp:cNvSpPr/>
      </dsp:nvSpPr>
      <dsp:spPr>
        <a:xfrm>
          <a:off x="66086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As a Project Manager I need to have a database to store all the uploaded videos.</a:t>
          </a:r>
        </a:p>
      </dsp:txBody>
      <dsp:txXfrm>
        <a:off x="66086" y="2398182"/>
        <a:ext cx="2981250" cy="720000"/>
      </dsp:txXfrm>
    </dsp:sp>
    <dsp:sp modelId="{84B9ADC9-DB51-4D13-9A6F-F57CBF720370}">
      <dsp:nvSpPr>
        <dsp:cNvPr id="0" name=""/>
        <dsp:cNvSpPr/>
      </dsp:nvSpPr>
      <dsp:spPr>
        <a:xfrm>
          <a:off x="4150398" y="13181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66A9C-48AA-403B-B960-59FAA810226E}">
      <dsp:nvSpPr>
        <dsp:cNvPr id="0" name=""/>
        <dsp:cNvSpPr/>
      </dsp:nvSpPr>
      <dsp:spPr>
        <a:xfrm>
          <a:off x="4537961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D57A9-E46F-4419-AEEC-730B293484AE}">
      <dsp:nvSpPr>
        <dsp:cNvPr id="0" name=""/>
        <dsp:cNvSpPr/>
      </dsp:nvSpPr>
      <dsp:spPr>
        <a:xfrm>
          <a:off x="3569054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As a User I need to be able to sign in so I can upload videos for my friends to watch.</a:t>
          </a:r>
        </a:p>
      </dsp:txBody>
      <dsp:txXfrm>
        <a:off x="3569054" y="2398182"/>
        <a:ext cx="2981250" cy="720000"/>
      </dsp:txXfrm>
    </dsp:sp>
    <dsp:sp modelId="{67BEC10A-2ECA-468E-8083-BC171A01BD8F}">
      <dsp:nvSpPr>
        <dsp:cNvPr id="0" name=""/>
        <dsp:cNvSpPr/>
      </dsp:nvSpPr>
      <dsp:spPr>
        <a:xfrm>
          <a:off x="7653367" y="13181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22291-1BF2-48F1-B724-C6C2370B363A}">
      <dsp:nvSpPr>
        <dsp:cNvPr id="0" name=""/>
        <dsp:cNvSpPr/>
      </dsp:nvSpPr>
      <dsp:spPr>
        <a:xfrm>
          <a:off x="8040930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8655D-9B16-4D01-8EDD-FF7933B55B96}">
      <dsp:nvSpPr>
        <dsp:cNvPr id="0" name=""/>
        <dsp:cNvSpPr/>
      </dsp:nvSpPr>
      <dsp:spPr>
        <a:xfrm>
          <a:off x="7072023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As a Project Owner I need a catchy name and logo for this project. </a:t>
          </a:r>
        </a:p>
      </dsp:txBody>
      <dsp:txXfrm>
        <a:off x="7072023" y="2398182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BB6D8-0E15-4F44-A4DE-A10D7422ABE4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BE6DD-9060-4CE8-AC7F-DCB2EAAE3CCE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Integration</a:t>
          </a:r>
        </a:p>
      </dsp:txBody>
      <dsp:txXfrm>
        <a:off x="277529" y="1044696"/>
        <a:ext cx="2038026" cy="1265407"/>
      </dsp:txXfrm>
    </dsp:sp>
    <dsp:sp modelId="{5B061E1D-E152-453F-B762-E3BCD6F01566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C2FB6-8F74-4B84-BDB4-87C9E4BBC064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Project Name and Logo</a:t>
          </a:r>
        </a:p>
      </dsp:txBody>
      <dsp:txXfrm>
        <a:off x="2864686" y="1044696"/>
        <a:ext cx="2038026" cy="1265407"/>
      </dsp:txXfrm>
    </dsp:sp>
    <dsp:sp modelId="{DE636C77-CC8B-4076-9281-FC729A4B7B2D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31E54-14AF-4B85-BBC1-2B7F99FF8161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Sign In Wireframe and build it</a:t>
          </a:r>
        </a:p>
      </dsp:txBody>
      <dsp:txXfrm>
        <a:off x="5451843" y="1044696"/>
        <a:ext cx="2038026" cy="1265407"/>
      </dsp:txXfrm>
    </dsp:sp>
    <dsp:sp modelId="{23F717F5-F26A-446D-A709-8666C7570194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5383A-66A7-4EFA-85E9-55500E5F63A9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Apply Team colors to application</a:t>
          </a:r>
        </a:p>
      </dsp:txBody>
      <dsp:txXfrm>
        <a:off x="8038999" y="1044696"/>
        <a:ext cx="2038026" cy="1265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101E0-CDF5-4493-8F72-8082ED225D13}">
      <dsp:nvSpPr>
        <dsp:cNvPr id="0" name=""/>
        <dsp:cNvSpPr/>
      </dsp:nvSpPr>
      <dsp:spPr>
        <a:xfrm>
          <a:off x="965469" y="596779"/>
          <a:ext cx="926991" cy="926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6B509-F686-4989-BF47-D717C9D8102D}">
      <dsp:nvSpPr>
        <dsp:cNvPr id="0" name=""/>
        <dsp:cNvSpPr/>
      </dsp:nvSpPr>
      <dsp:spPr>
        <a:xfrm>
          <a:off x="398975" y="181458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Switched from bootstrap 4 back to 3 because bootstrap 4 had features we needed but had to pay for.</a:t>
          </a:r>
        </a:p>
      </dsp:txBody>
      <dsp:txXfrm>
        <a:off x="398975" y="1814584"/>
        <a:ext cx="2059980" cy="720000"/>
      </dsp:txXfrm>
    </dsp:sp>
    <dsp:sp modelId="{7BCBDDF6-249C-48D6-8C7C-54ED1B97D1B6}">
      <dsp:nvSpPr>
        <dsp:cNvPr id="0" name=""/>
        <dsp:cNvSpPr/>
      </dsp:nvSpPr>
      <dsp:spPr>
        <a:xfrm>
          <a:off x="3385946" y="596779"/>
          <a:ext cx="926991" cy="926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35FCA-A235-4D8A-8BF2-25B522FC4209}">
      <dsp:nvSpPr>
        <dsp:cNvPr id="0" name=""/>
        <dsp:cNvSpPr/>
      </dsp:nvSpPr>
      <dsp:spPr>
        <a:xfrm>
          <a:off x="2819451" y="181458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Obtaining more video clips and the permission to use them.</a:t>
          </a:r>
        </a:p>
      </dsp:txBody>
      <dsp:txXfrm>
        <a:off x="2819451" y="1814584"/>
        <a:ext cx="2059980" cy="720000"/>
      </dsp:txXfrm>
    </dsp:sp>
    <dsp:sp modelId="{36EB8379-C8D9-4FB7-98D7-4803E442D583}">
      <dsp:nvSpPr>
        <dsp:cNvPr id="0" name=""/>
        <dsp:cNvSpPr/>
      </dsp:nvSpPr>
      <dsp:spPr>
        <a:xfrm>
          <a:off x="5806422" y="596779"/>
          <a:ext cx="926991" cy="926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489DD-09D5-44F0-8A63-D2CEF1470DC4}">
      <dsp:nvSpPr>
        <dsp:cNvPr id="0" name=""/>
        <dsp:cNvSpPr/>
      </dsp:nvSpPr>
      <dsp:spPr>
        <a:xfrm>
          <a:off x="5239928" y="181458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FTP issues</a:t>
          </a:r>
        </a:p>
      </dsp:txBody>
      <dsp:txXfrm>
        <a:off x="5239928" y="1814584"/>
        <a:ext cx="2059980" cy="720000"/>
      </dsp:txXfrm>
    </dsp:sp>
    <dsp:sp modelId="{4D283799-D88C-4E40-A659-DC9C2448CEC9}">
      <dsp:nvSpPr>
        <dsp:cNvPr id="0" name=""/>
        <dsp:cNvSpPr/>
      </dsp:nvSpPr>
      <dsp:spPr>
        <a:xfrm>
          <a:off x="8226899" y="596779"/>
          <a:ext cx="926991" cy="926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2F9B1-C9BD-4DEE-A95E-AB5456934F19}">
      <dsp:nvSpPr>
        <dsp:cNvPr id="0" name=""/>
        <dsp:cNvSpPr/>
      </dsp:nvSpPr>
      <dsp:spPr>
        <a:xfrm>
          <a:off x="7660404" y="1814584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Sickness/Spring Break</a:t>
          </a:r>
        </a:p>
      </dsp:txBody>
      <dsp:txXfrm>
        <a:off x="7660404" y="1814584"/>
        <a:ext cx="205998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75388-0D24-4D4B-85A2-3FA01BAFF663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D05B6-F517-45A4-8058-BF1EB780E6BC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As a User I need to be able to create a profile so that I can upload videos for my friends to see.</a:t>
          </a:r>
        </a:p>
      </dsp:txBody>
      <dsp:txXfrm>
        <a:off x="678914" y="525899"/>
        <a:ext cx="4067491" cy="2525499"/>
      </dsp:txXfrm>
    </dsp:sp>
    <dsp:sp modelId="{2E9BDC05-AB8C-4C96-947A-944744916910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FBD68-6FDA-43CB-8E28-B1201665190F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AC: User can sign in/ login and upload videos.</a:t>
          </a:r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21A9-5255-4E22-A0BA-4E52A804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6AD3D-100E-4F06-A666-34DE2A546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94F4-7F0C-44E9-826B-46E7CFFC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06AF-76C5-484E-BC41-B0A7971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F870-B831-4EEB-93F5-48916F39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1672-6102-45EB-9D5F-F76B36F6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30FAE-DC14-443D-A6D9-408DABE8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2C97-99AC-454E-BC60-657E3FB0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C3FD-E0F4-46A0-9B75-4E56D267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675B-5E1C-45F8-9A64-51D815C9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1FAA1-D39F-4C6D-930D-EFDBF8D0C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D99F1-A76C-4C0B-8029-9A190BDEA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892C-DD30-45BB-837E-20182021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51B2-AAC9-4BFC-9FD7-3F8B863F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DC4C-DAF0-4110-9B0D-AB0288F2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794B-2C5D-4FC6-8736-999E0057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88EC-CBF1-4D7C-BBF5-9D66CA6E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34CC-FC7A-4EC6-A034-7A6FF03F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C0FA-6869-4A9F-AB26-786CC4F5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E308-7263-41A7-91A2-4BAF5E32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5304-AA98-4525-A2F6-C50D8C60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28F49-F4B6-4D1E-97AC-9E18FEDBC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842B-1160-4CED-8F37-4D802FFD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BB36-994A-48FA-8C1A-2A1DA29D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BD34-A4F2-474F-AA5C-530C97EE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BC91-ACA9-4E7C-B178-914BE53B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067E-D0E1-4D68-B268-F8937BAF2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4242C-4B0B-4683-93D7-400C8CAE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FB510-F441-48E6-9B40-F33EA265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4E381-4191-4273-B4E6-57E7E4D2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3D36A-3AB9-4715-8D03-8A99C7E5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02B0-DFE7-4BE2-B2E9-0E242A17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D7BC2-55BC-4A6E-A627-671AF946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AF3BE-A9FD-445A-B099-8B90FBD5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CDC71-E162-47FF-A501-B9A587E7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31539-965F-44FF-BF2F-E6FB4DC3F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16FD2-6594-44BE-8265-80E53D7A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9D949-3D40-4DF2-8063-0589919D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61648-20ED-481D-AC4C-4BA2DA13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C331-0551-43C5-926C-CAC4EEEE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FC8E-3644-4023-8F99-4C4082BA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C8773-619B-428D-AC06-3906328C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D142-8E62-42B5-9155-26E054A1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D6640-D497-4B2A-9070-D2981702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A1050-9306-426E-A605-74561816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794E5-64DB-4AB4-9A63-90919A7E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24AE-4772-4E79-B997-0E39B9D1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5BB6-D06B-4167-8EFC-6A8525B4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8169F-D4A1-4DF0-ADB1-EC720B4B5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8D14-EA32-4E42-A80C-D3184FF7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F5ACC-AE8A-4EA9-A9BB-87E0E61D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DD3A2-389E-48C8-8974-EBA1D7F2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0139-007F-46CE-AA79-0E621505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EEA27-D386-4026-A481-A42872F7A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24B77-C603-41C5-A5A9-0D1D09BC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E268F-C11B-44DA-A44D-D8FCE78A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40F6-0D9A-4B0A-9B47-3BC20026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A1EC-70EF-4EC5-B8FF-D594EE19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6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9EC87-7CA3-41A6-93DB-1F76E514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3365-F5C5-4B5B-AEC7-5E53B8F1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4811-4702-4256-A709-519E3FBE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7E28-1BEF-4EB5-B9B6-39F0C67E7B3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1E35-FAC9-49D3-B700-F0DDF8188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05142-BDA7-4CF6-A0C4-B84645928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787A-6262-434D-ABC7-50D2E3C4B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D27D0D0-D542-4875-B706-F40E27FF7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06" y="4724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</a:rPr>
              <a:t>Sprint 2 Project Report</a:t>
            </a: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DC347-9B7E-4219-B0BB-DA1F2F227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2598214"/>
            <a:ext cx="4141760" cy="25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3F8F5-63C9-471F-B5FC-05EBCEC3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User Stories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2AF3CD-E397-41C1-9E4E-E67C0D36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01854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950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88B0AF-ABF9-4506-858F-5AAFF9FE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Sprint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F93281-E3B7-49D8-AE2F-12513A654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41935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863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55E91-3A93-4C8B-A1EB-2CA77351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Issues We’ve Encountered and How We Fixed it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7EDB3F3-58A0-4843-B486-85FB3DCC2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93819"/>
              </p:ext>
            </p:extLst>
          </p:nvPr>
        </p:nvGraphicFramePr>
        <p:xfrm>
          <a:off x="105664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892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45CD7-1310-4E4C-A4A6-5795AAD4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Sprint 1 vs Sprint 2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040C6F1-93D5-47C2-AC37-2A4C4574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249004"/>
            <a:ext cx="3661831" cy="23801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94073-A4DD-4154-BC59-04D0AF70D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30004" y="2042160"/>
            <a:ext cx="6767039" cy="46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5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13F8B-9CDA-4F33-99E2-BCD3DDBB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Sprint 1 vs Sprint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9A711AC1-E7C2-469B-BD41-87BF881123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613" y="172720"/>
            <a:ext cx="7702348" cy="365861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2FF65BE-14AB-4366-8641-0D26BB1A45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/>
          </a:blip>
          <a:srcRect l="56053" r="6686"/>
          <a:stretch/>
        </p:blipFill>
        <p:spPr>
          <a:xfrm>
            <a:off x="6085581" y="3929607"/>
            <a:ext cx="4977974" cy="2279688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1428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CF127A-0C7E-40D5-8863-5E685901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User Story For Sprint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F07FF1-687D-4FC2-862D-FB58783DF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59637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24EF4-3652-4095-8269-1FD5427D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064" y="1509204"/>
            <a:ext cx="5912454" cy="3897297"/>
          </a:xfrm>
        </p:spPr>
        <p:txBody>
          <a:bodyPr>
            <a:normAutofit/>
          </a:bodyPr>
          <a:lstStyle/>
          <a:p>
            <a:r>
              <a:rPr lang="en-US" sz="8900" dirty="0">
                <a:ln w="0"/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 Time!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larm Clock">
            <a:extLst>
              <a:ext uri="{FF2B5EF4-FFF2-40B4-BE49-F238E27FC236}">
                <a16:creationId xmlns:a16="http://schemas.microsoft.com/office/drawing/2014/main" id="{106EB0A8-8665-424D-B9C3-E613C05ED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482" y="106875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5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User Stories</vt:lpstr>
      <vt:lpstr>Sprint Goals</vt:lpstr>
      <vt:lpstr>Issues We’ve Encountered and How We Fixed it</vt:lpstr>
      <vt:lpstr>Sprint 1 vs Sprint 2</vt:lpstr>
      <vt:lpstr>Sprint 1 vs Sprint 2</vt:lpstr>
      <vt:lpstr>User Story For Sprint 3</vt:lpstr>
      <vt:lpstr>Demo Time!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Koua Chang</dc:creator>
  <cp:lastModifiedBy>Koua Chang</cp:lastModifiedBy>
  <cp:revision>1</cp:revision>
  <dcterms:created xsi:type="dcterms:W3CDTF">2019-03-27T02:18:21Z</dcterms:created>
  <dcterms:modified xsi:type="dcterms:W3CDTF">2019-03-27T02:21:47Z</dcterms:modified>
</cp:coreProperties>
</file>