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8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104D6C-2E59-6E41-B237-9AE4BCEB14EB}">
          <p14:sldIdLst>
            <p14:sldId id="258"/>
            <p14:sldId id="259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9" autoAdjust="0"/>
    <p:restoredTop sz="85650" autoAdjust="0"/>
  </p:normalViewPr>
  <p:slideViewPr>
    <p:cSldViewPr snapToGrid="0">
      <p:cViewPr varScale="1">
        <p:scale>
          <a:sx n="84" d="100"/>
          <a:sy n="84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3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satyasatti/Time-serie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113A42A-3CE1-47F7-86D4-8C61B023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25" y="1148793"/>
            <a:ext cx="6225495" cy="33755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10001"/>
                </a:solidFill>
              </a:rPr>
              <a:t>Timeseries</a:t>
            </a:r>
            <a:br>
              <a:rPr lang="en-US" dirty="0">
                <a:solidFill>
                  <a:srgbClr val="010001"/>
                </a:solidFill>
              </a:rPr>
            </a:br>
            <a:r>
              <a:rPr lang="en-US" dirty="0">
                <a:solidFill>
                  <a:srgbClr val="010001"/>
                </a:solidFill>
              </a:rPr>
              <a:t>		</a:t>
            </a:r>
            <a:endParaRPr lang="en-US" sz="4400" b="1" dirty="0">
              <a:solidFill>
                <a:srgbClr val="01000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60825" y="5083532"/>
            <a:ext cx="6225495" cy="7384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rgbClr val="010001"/>
                </a:solidFill>
              </a:rPr>
              <a:t>By </a:t>
            </a:r>
            <a:r>
              <a:rPr lang="en-US" sz="1700" b="1" dirty="0" err="1">
                <a:solidFill>
                  <a:srgbClr val="010001"/>
                </a:solidFill>
              </a:rPr>
              <a:t>satya</a:t>
            </a:r>
            <a:endParaRPr lang="en-US" sz="1700" b="1" dirty="0">
              <a:solidFill>
                <a:srgbClr val="01000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10001"/>
                </a:solidFill>
              </a:rPr>
              <a:t>Git Hub : </a:t>
            </a:r>
            <a:r>
              <a:rPr lang="en-US" sz="1700" dirty="0">
                <a:solidFill>
                  <a:srgbClr val="010001"/>
                </a:solidFill>
                <a:hlinkClick r:id="rId5"/>
              </a:rPr>
              <a:t>https://github.com/satyasatti/Time-series</a:t>
            </a:r>
            <a:endParaRPr lang="en-US" sz="1700" dirty="0">
              <a:solidFill>
                <a:srgbClr val="01000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70D80D-DF7A-44F7-8525-18E79207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/>
          <a:srcRect l="5622" t="32929" r="5622" b="21272"/>
          <a:stretch/>
        </p:blipFill>
        <p:spPr>
          <a:xfrm>
            <a:off x="3591784" y="4552817"/>
            <a:ext cx="1363576" cy="441158"/>
          </a:xfrm>
          <a:prstGeom prst="rect">
            <a:avLst/>
          </a:prstGeom>
        </p:spPr>
      </p:pic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78AE155D-13F5-3249-B594-2AC8650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3" b="-2"/>
          <a:stretch/>
        </p:blipFill>
        <p:spPr>
          <a:xfrm>
            <a:off x="8077199" y="1041400"/>
            <a:ext cx="3059206" cy="4775200"/>
          </a:xfrm>
          <a:prstGeom prst="rect">
            <a:avLst/>
          </a:prstGeom>
          <a:ln w="57150" cmpd="thickThin">
            <a:solidFill>
              <a:srgbClr val="9F9F9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99AA5-E974-3646-A608-5F64A43CE4F6}"/>
              </a:ext>
            </a:extLst>
          </p:cNvPr>
          <p:cNvSpPr txBox="1"/>
          <p:nvPr/>
        </p:nvSpPr>
        <p:spPr>
          <a:xfrm>
            <a:off x="3185160" y="374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About Timeseries</a:t>
            </a:r>
          </a:p>
          <a:p>
            <a:r>
              <a:rPr lang="en-US" dirty="0">
                <a:solidFill>
                  <a:srgbClr val="212121"/>
                </a:solidFill>
              </a:rPr>
              <a:t>ARIMA</a:t>
            </a:r>
          </a:p>
          <a:p>
            <a:r>
              <a:rPr lang="en-US" dirty="0">
                <a:solidFill>
                  <a:srgbClr val="212121"/>
                </a:solidFill>
              </a:rPr>
              <a:t>Time series with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7897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AE563-2C52-8742-AA49-650299D23BCB}"/>
              </a:ext>
            </a:extLst>
          </p:cNvPr>
          <p:cNvSpPr txBox="1"/>
          <p:nvPr/>
        </p:nvSpPr>
        <p:spPr>
          <a:xfrm>
            <a:off x="914400" y="762000"/>
            <a:ext cx="104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we are using Timeseries?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BE1C1-2BAF-AB48-95F7-3E16A7CE4CA5}"/>
              </a:ext>
            </a:extLst>
          </p:cNvPr>
          <p:cNvSpPr/>
          <p:nvPr/>
        </p:nvSpPr>
        <p:spPr>
          <a:xfrm>
            <a:off x="533400" y="441960"/>
            <a:ext cx="11073246" cy="59283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F73B4-2CCC-B04E-AA7D-7F9C5EAF7CF3}"/>
              </a:ext>
            </a:extLst>
          </p:cNvPr>
          <p:cNvSpPr txBox="1"/>
          <p:nvPr/>
        </p:nvSpPr>
        <p:spPr>
          <a:xfrm>
            <a:off x="670560" y="594360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Timeseries?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D3A5D9-BE84-7047-9A5B-28D73F76FF20}"/>
              </a:ext>
            </a:extLst>
          </p:cNvPr>
          <p:cNvGrpSpPr/>
          <p:nvPr/>
        </p:nvGrpSpPr>
        <p:grpSpPr>
          <a:xfrm>
            <a:off x="9890300" y="1985544"/>
            <a:ext cx="1249523" cy="2632912"/>
            <a:chOff x="6406152" y="1314448"/>
            <a:chExt cx="822960" cy="5442303"/>
          </a:xfrm>
          <a:solidFill>
            <a:schemeClr val="accent5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B90DB0C-D30F-6B4F-9AE0-46874850BBC5}"/>
                </a:ext>
              </a:extLst>
            </p:cNvPr>
            <p:cNvSpPr/>
            <p:nvPr/>
          </p:nvSpPr>
          <p:spPr>
            <a:xfrm>
              <a:off x="6609085" y="1314448"/>
              <a:ext cx="401001" cy="54423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18E609-4C28-054F-87E6-BC7A9C87AB11}"/>
                </a:ext>
              </a:extLst>
            </p:cNvPr>
            <p:cNvSpPr/>
            <p:nvPr/>
          </p:nvSpPr>
          <p:spPr>
            <a:xfrm>
              <a:off x="6406152" y="1314450"/>
              <a:ext cx="822960" cy="8229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8E81D0-8246-6F41-9992-07800ACA45ED}"/>
              </a:ext>
            </a:extLst>
          </p:cNvPr>
          <p:cNvSpPr/>
          <p:nvPr/>
        </p:nvSpPr>
        <p:spPr>
          <a:xfrm>
            <a:off x="9329444" y="2847522"/>
            <a:ext cx="608850" cy="24153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3CEE78-F9A2-0E44-A316-218EE6836D3D}"/>
              </a:ext>
            </a:extLst>
          </p:cNvPr>
          <p:cNvGrpSpPr/>
          <p:nvPr/>
        </p:nvGrpSpPr>
        <p:grpSpPr>
          <a:xfrm>
            <a:off x="8143088" y="3812722"/>
            <a:ext cx="1249523" cy="2415305"/>
            <a:chOff x="6406152" y="1314448"/>
            <a:chExt cx="822960" cy="4992505"/>
          </a:xfrm>
          <a:solidFill>
            <a:schemeClr val="accent1"/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A678712-F3E6-A541-9C7C-EC659D9B437E}"/>
                </a:ext>
              </a:extLst>
            </p:cNvPr>
            <p:cNvSpPr/>
            <p:nvPr/>
          </p:nvSpPr>
          <p:spPr>
            <a:xfrm>
              <a:off x="6609085" y="1314448"/>
              <a:ext cx="401001" cy="4992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3E974B-639D-3941-9FAD-8F31153D8FD5}"/>
                </a:ext>
              </a:extLst>
            </p:cNvPr>
            <p:cNvSpPr/>
            <p:nvPr/>
          </p:nvSpPr>
          <p:spPr>
            <a:xfrm>
              <a:off x="6406152" y="1314450"/>
              <a:ext cx="822960" cy="8229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8DBF9A-D50A-B64B-B584-2A6748B66EEB}"/>
              </a:ext>
            </a:extLst>
          </p:cNvPr>
          <p:cNvSpPr txBox="1"/>
          <p:nvPr/>
        </p:nvSpPr>
        <p:spPr>
          <a:xfrm>
            <a:off x="4053840" y="3128356"/>
            <a:ext cx="422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Build another power plant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5CAFB-82AC-494A-A14B-329DC05A86C1}"/>
              </a:ext>
            </a:extLst>
          </p:cNvPr>
          <p:cNvSpPr txBox="1"/>
          <p:nvPr/>
        </p:nvSpPr>
        <p:spPr>
          <a:xfrm>
            <a:off x="5196840" y="2183476"/>
            <a:ext cx="4229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Schedule staff in next month in call center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3BD39-8557-B242-9C69-C17B10C0CD70}"/>
              </a:ext>
            </a:extLst>
          </p:cNvPr>
          <p:cNvSpPr txBox="1"/>
          <p:nvPr/>
        </p:nvSpPr>
        <p:spPr>
          <a:xfrm>
            <a:off x="6629400" y="1345276"/>
            <a:ext cx="422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Demand forecasting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6669CC-A24B-7647-8174-292F2A356D52}"/>
              </a:ext>
            </a:extLst>
          </p:cNvPr>
          <p:cNvSpPr/>
          <p:nvPr/>
        </p:nvSpPr>
        <p:spPr>
          <a:xfrm>
            <a:off x="722515" y="629973"/>
            <a:ext cx="3477491" cy="54660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Why Time series?</a:t>
            </a:r>
          </a:p>
        </p:txBody>
      </p:sp>
    </p:spTree>
    <p:extLst>
      <p:ext uri="{BB962C8B-B14F-4D97-AF65-F5344CB8AC3E}">
        <p14:creationId xmlns:p14="http://schemas.microsoft.com/office/powerpoint/2010/main" val="10328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E46D327-839F-7B44-A5D7-54B0DB3166A3}"/>
              </a:ext>
            </a:extLst>
          </p:cNvPr>
          <p:cNvSpPr txBox="1"/>
          <p:nvPr/>
        </p:nvSpPr>
        <p:spPr>
          <a:xfrm>
            <a:off x="822960" y="624840"/>
            <a:ext cx="1027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Which one is time series?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FA21903-4E62-C740-9F1C-1E2BC7A1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66" y="2016779"/>
            <a:ext cx="3980053" cy="29811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10ACDE-4904-1D4B-96EB-0D3ECE0F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619" y="2016778"/>
            <a:ext cx="4950712" cy="29811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592D874-FA5B-1543-8D22-6BA16CBC5EAA}"/>
              </a:ext>
            </a:extLst>
          </p:cNvPr>
          <p:cNvSpPr txBox="1"/>
          <p:nvPr/>
        </p:nvSpPr>
        <p:spPr>
          <a:xfrm>
            <a:off x="905566" y="1632857"/>
            <a:ext cx="8930765" cy="3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Cras                                                Co2 Level</a:t>
            </a:r>
          </a:p>
        </p:txBody>
      </p:sp>
    </p:spTree>
    <p:extLst>
      <p:ext uri="{BB962C8B-B14F-4D97-AF65-F5344CB8AC3E}">
        <p14:creationId xmlns:p14="http://schemas.microsoft.com/office/powerpoint/2010/main" val="285687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048396-6483-9D47-BD6B-445344190618}"/>
              </a:ext>
            </a:extLst>
          </p:cNvPr>
          <p:cNvSpPr/>
          <p:nvPr/>
        </p:nvSpPr>
        <p:spPr>
          <a:xfrm>
            <a:off x="1807031" y="2499825"/>
            <a:ext cx="4153568" cy="546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9382E-B695-4E43-A470-C6533894F6C1}"/>
              </a:ext>
            </a:extLst>
          </p:cNvPr>
          <p:cNvSpPr/>
          <p:nvPr/>
        </p:nvSpPr>
        <p:spPr>
          <a:xfrm>
            <a:off x="1807031" y="3221539"/>
            <a:ext cx="4153568" cy="54605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AC49F-6E84-3842-942F-FFA62CACEC3B}"/>
              </a:ext>
            </a:extLst>
          </p:cNvPr>
          <p:cNvSpPr/>
          <p:nvPr/>
        </p:nvSpPr>
        <p:spPr>
          <a:xfrm>
            <a:off x="1807031" y="3944379"/>
            <a:ext cx="4153568" cy="5460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2CE4-5DE1-064A-BDA8-CCDBA1BE5C95}"/>
              </a:ext>
            </a:extLst>
          </p:cNvPr>
          <p:cNvSpPr/>
          <p:nvPr/>
        </p:nvSpPr>
        <p:spPr>
          <a:xfrm>
            <a:off x="1807031" y="1778110"/>
            <a:ext cx="4153568" cy="546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5B49A11D-A7B3-1144-9FAB-5A6B8E5540F7}"/>
              </a:ext>
            </a:extLst>
          </p:cNvPr>
          <p:cNvSpPr txBox="1">
            <a:spLocks/>
          </p:cNvSpPr>
          <p:nvPr/>
        </p:nvSpPr>
        <p:spPr>
          <a:xfrm>
            <a:off x="1587137" y="580410"/>
            <a:ext cx="7772400" cy="8175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Time Series Components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9BBF09D-9172-1F4E-8045-26B49DB88313}"/>
              </a:ext>
            </a:extLst>
          </p:cNvPr>
          <p:cNvSpPr/>
          <p:nvPr/>
        </p:nvSpPr>
        <p:spPr>
          <a:xfrm rot="16200000">
            <a:off x="5693262" y="2005186"/>
            <a:ext cx="992134" cy="357239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2440DF-07AB-0840-B8B6-E1FBED32BB96}"/>
              </a:ext>
            </a:extLst>
          </p:cNvPr>
          <p:cNvSpPr/>
          <p:nvPr/>
        </p:nvSpPr>
        <p:spPr>
          <a:xfrm rot="16200000">
            <a:off x="5564549" y="2855614"/>
            <a:ext cx="1249561" cy="357239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43A9FEC-E034-064D-B72F-87B79BFBB7FE}"/>
              </a:ext>
            </a:extLst>
          </p:cNvPr>
          <p:cNvSpPr/>
          <p:nvPr/>
        </p:nvSpPr>
        <p:spPr>
          <a:xfrm rot="16200000">
            <a:off x="5426252" y="3715624"/>
            <a:ext cx="1526156" cy="357239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269F301-BC8D-0F48-835F-2CAD3270CFA6}"/>
              </a:ext>
            </a:extLst>
          </p:cNvPr>
          <p:cNvSpPr/>
          <p:nvPr/>
        </p:nvSpPr>
        <p:spPr>
          <a:xfrm rot="16200000">
            <a:off x="5293655" y="4571062"/>
            <a:ext cx="1791350" cy="357239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AB1F3-5B0D-E947-95B1-63C046C264A4}"/>
              </a:ext>
            </a:extLst>
          </p:cNvPr>
          <p:cNvSpPr/>
          <p:nvPr/>
        </p:nvSpPr>
        <p:spPr>
          <a:xfrm>
            <a:off x="6426234" y="2800244"/>
            <a:ext cx="3873921" cy="74540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526A10-C049-6545-935C-4CC929193296}"/>
              </a:ext>
            </a:extLst>
          </p:cNvPr>
          <p:cNvSpPr/>
          <p:nvPr/>
        </p:nvSpPr>
        <p:spPr>
          <a:xfrm>
            <a:off x="6426234" y="1811103"/>
            <a:ext cx="3873921" cy="7454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89A0B-BF53-B146-991D-0C8799FE86B0}"/>
              </a:ext>
            </a:extLst>
          </p:cNvPr>
          <p:cNvSpPr/>
          <p:nvPr/>
        </p:nvSpPr>
        <p:spPr>
          <a:xfrm>
            <a:off x="6426234" y="3788551"/>
            <a:ext cx="3873921" cy="74540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4A4C9-F75F-2045-9A97-AAD9F18914B9}"/>
              </a:ext>
            </a:extLst>
          </p:cNvPr>
          <p:cNvSpPr/>
          <p:nvPr/>
        </p:nvSpPr>
        <p:spPr>
          <a:xfrm>
            <a:off x="6426234" y="4776586"/>
            <a:ext cx="3873921" cy="7454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39AA69-BD2A-1441-8455-D734E5F16765}"/>
              </a:ext>
            </a:extLst>
          </p:cNvPr>
          <p:cNvSpPr/>
          <p:nvPr/>
        </p:nvSpPr>
        <p:spPr>
          <a:xfrm>
            <a:off x="7369630" y="2004354"/>
            <a:ext cx="2590800" cy="52148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b="1" dirty="0">
                <a:solidFill>
                  <a:srgbClr val="00B0F0"/>
                </a:solidFill>
              </a:rPr>
              <a:t>Trend</a:t>
            </a:r>
            <a:r>
              <a:rPr lang="en-US" sz="3200" dirty="0">
                <a:solidFill>
                  <a:srgbClr val="FFFFFF"/>
                </a:solidFill>
              </a:rPr>
              <a:t>.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57D4C9-46E6-4048-84F6-58B35ADB0CD3}"/>
              </a:ext>
            </a:extLst>
          </p:cNvPr>
          <p:cNvSpPr/>
          <p:nvPr/>
        </p:nvSpPr>
        <p:spPr>
          <a:xfrm>
            <a:off x="7369630" y="2998530"/>
            <a:ext cx="2590800" cy="52148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b="1" dirty="0">
                <a:solidFill>
                  <a:srgbClr val="00B0F0"/>
                </a:solidFill>
              </a:rPr>
              <a:t>Seasonality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B259A-6D5B-0248-B614-1FCF10772BC8}"/>
              </a:ext>
            </a:extLst>
          </p:cNvPr>
          <p:cNvSpPr/>
          <p:nvPr/>
        </p:nvSpPr>
        <p:spPr>
          <a:xfrm>
            <a:off x="7369630" y="3982122"/>
            <a:ext cx="2590800" cy="52148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b="1" dirty="0">
                <a:solidFill>
                  <a:srgbClr val="00B0F0"/>
                </a:solidFill>
              </a:rPr>
              <a:t>Cyclic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82960D-447B-EB44-BCB7-E5979618E87D}"/>
              </a:ext>
            </a:extLst>
          </p:cNvPr>
          <p:cNvSpPr/>
          <p:nvPr/>
        </p:nvSpPr>
        <p:spPr>
          <a:xfrm>
            <a:off x="7369630" y="4987538"/>
            <a:ext cx="2590800" cy="52148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b="1" dirty="0">
                <a:solidFill>
                  <a:srgbClr val="00B0F0"/>
                </a:solidFill>
              </a:rPr>
              <a:t>Irregularities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FF934E1F-31F8-204D-80A1-56B6481796FC}"/>
              </a:ext>
            </a:extLst>
          </p:cNvPr>
          <p:cNvSpPr>
            <a:spLocks noEditPoints="1"/>
          </p:cNvSpPr>
          <p:nvPr/>
        </p:nvSpPr>
        <p:spPr bwMode="auto">
          <a:xfrm>
            <a:off x="1567128" y="2224871"/>
            <a:ext cx="3832821" cy="3932312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pic>
        <p:nvPicPr>
          <p:cNvPr id="3" name="Graphic 2" descr="Upward trend">
            <a:extLst>
              <a:ext uri="{FF2B5EF4-FFF2-40B4-BE49-F238E27FC236}">
                <a16:creationId xmlns:a16="http://schemas.microsoft.com/office/drawing/2014/main" id="{00CED4CA-9D13-4249-B87D-35EA604E9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1574" y="2668174"/>
            <a:ext cx="1338773" cy="1338773"/>
          </a:xfrm>
          <a:prstGeom prst="rect">
            <a:avLst/>
          </a:prstGeom>
        </p:spPr>
      </p:pic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AF16626E-8B9F-814B-9AE3-A84E7D0F9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5097" y="1790262"/>
            <a:ext cx="831273" cy="831273"/>
          </a:xfrm>
          <a:prstGeom prst="rect">
            <a:avLst/>
          </a:prstGeom>
        </p:spPr>
      </p:pic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4DB7D084-45C8-C742-91F3-AFB9F3DE9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4069" y="2772602"/>
            <a:ext cx="914400" cy="914400"/>
          </a:xfrm>
          <a:prstGeom prst="rect">
            <a:avLst/>
          </a:prstGeom>
        </p:spPr>
      </p:pic>
      <p:pic>
        <p:nvPicPr>
          <p:cNvPr id="30" name="Graphic 29" descr="Statistics">
            <a:extLst>
              <a:ext uri="{FF2B5EF4-FFF2-40B4-BE49-F238E27FC236}">
                <a16:creationId xmlns:a16="http://schemas.microsoft.com/office/drawing/2014/main" id="{61CCC78F-FA66-B147-9FB1-653E9FB45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4039" y="3766172"/>
            <a:ext cx="914400" cy="914400"/>
          </a:xfrm>
          <a:prstGeom prst="rect">
            <a:avLst/>
          </a:prstGeom>
        </p:spPr>
      </p:pic>
      <p:pic>
        <p:nvPicPr>
          <p:cNvPr id="32" name="Graphic 31" descr="Heartbeat">
            <a:extLst>
              <a:ext uri="{FF2B5EF4-FFF2-40B4-BE49-F238E27FC236}">
                <a16:creationId xmlns:a16="http://schemas.microsoft.com/office/drawing/2014/main" id="{F1B8BA8E-8785-E342-8600-8C00ABFDD1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8676" y="4828119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{878F43ED-EFBB-8D4E-9FB4-59D7971AD580}tf10001122</Template>
  <TotalTime>1743</TotalTime>
  <Words>76</Words>
  <Application>Microsoft Macintosh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Gotham Light</vt:lpstr>
      <vt:lpstr>Organic</vt:lpstr>
      <vt:lpstr>Timeseries   </vt:lpstr>
      <vt:lpstr>Contents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Timeseries forecasting  </dc:title>
  <dc:creator>satya satti</dc:creator>
  <cp:lastModifiedBy>satya satti</cp:lastModifiedBy>
  <cp:revision>22</cp:revision>
  <dcterms:created xsi:type="dcterms:W3CDTF">2019-07-14T02:14:45Z</dcterms:created>
  <dcterms:modified xsi:type="dcterms:W3CDTF">2019-07-15T07:19:14Z</dcterms:modified>
</cp:coreProperties>
</file>