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0A7F5-8EC4-418C-84BF-F31376B7A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F6F51E-DFB1-441E-8200-0FD46DF6F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4EAEB-041A-41F3-8CE0-48DBFA53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3EED-79CE-4E3A-989F-AAB5A8D49DC6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AC5CB-97EB-4407-9EBC-6FF6E2D8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8EDB1-EF9F-47F5-B0DD-BD97BC70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F8B9-99A2-4E2A-868D-CC08CC934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1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064C4-956C-44E3-8DC6-2F4192EA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6DEA96-28DB-49D8-890F-C9B1A0B94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A463B-D0AA-4F92-B28A-54AA5575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3EED-79CE-4E3A-989F-AAB5A8D49DC6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2E105-FB9C-42D0-89AE-E3A54C7A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8D7A7-57EE-4BA1-8AB2-856A91C2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F8B9-99A2-4E2A-868D-CC08CC934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4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526A55-621C-4DE7-816A-9924FADA7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389E1E-E43E-4971-91E8-68195B8E4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AE58A-8F67-4E85-9C55-7A4E4CEF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3EED-79CE-4E3A-989F-AAB5A8D49DC6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57AFC-B3F5-4175-BE4E-6D2983A7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CE9E7-A413-40E0-8639-F0A4CFFC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F8B9-99A2-4E2A-868D-CC08CC934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0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5701F-555E-466A-B861-86B5E10B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925BE-796F-47C4-828B-D8D228FD5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A2DACF-2E42-47F9-A370-D0B94BBF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3EED-79CE-4E3A-989F-AAB5A8D49DC6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4697E-C73F-47EA-B5D6-F214D8BD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9C0D1-C389-40CD-ADD4-EC6AA566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F8B9-99A2-4E2A-868D-CC08CC934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68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43D7D-208F-4082-9E95-6E9F60A0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EBA391-746C-4496-8340-B02932248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B29C6-947A-4BB6-B4F7-70AE42C3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3EED-79CE-4E3A-989F-AAB5A8D49DC6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C29A7-D3D8-49A5-84CF-54EC76E1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9CD73-FB2C-4819-BCFD-03F90D74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F8B9-99A2-4E2A-868D-CC08CC934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0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0C5D0-5BAF-41AA-8E87-271A40C4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D883B-F43A-43F3-85E0-B30F1C054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563CAE-F8FA-4E19-AB04-B2617E2C8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703AD-02E7-4180-B214-86A4B2763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3EED-79CE-4E3A-989F-AAB5A8D49DC6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DBFF2-28FC-4ECC-A7E8-A066B0F6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B43E79-6DC2-4E95-A5E2-55EF23E1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F8B9-99A2-4E2A-868D-CC08CC934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58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FB1DD-21D0-4F39-97B5-E4E1F7517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5545D1-91F1-42A7-BA1A-581895B89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847BE-8A17-4B44-AA8B-214A1A8BB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8CC31D-89D7-4955-9C7B-D57BBD13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14A27F-DE9D-4EE1-96AD-CC915E9A4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44778C-1252-4501-BBB4-BCAA3E8D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3EED-79CE-4E3A-989F-AAB5A8D49DC6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0784D2-D7BE-4D4A-857F-52A508A1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0DA0A6-784B-45FD-980E-504DD749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F8B9-99A2-4E2A-868D-CC08CC934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51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31EF4-096A-4E0F-954F-494802B3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A5597C-B50D-42AB-829B-993FDC88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3EED-79CE-4E3A-989F-AAB5A8D49DC6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2E1406-4781-42DE-8A9D-57D2BD45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EDB50C-130C-4497-A6F9-7331CFD2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F8B9-99A2-4E2A-868D-CC08CC934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22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DBFE58-EDE8-4A51-B391-D59371CD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3EED-79CE-4E3A-989F-AAB5A8D49DC6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4B72AD-BA24-4B1F-AFDE-003EE563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C4E23-0339-4484-BFCE-98B74E3E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F8B9-99A2-4E2A-868D-CC08CC934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69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D0A1E-0656-4361-B037-EA6194A8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27858-D2D0-4FD4-B3D2-F5BAAFA5C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299353-FCE9-417B-BCC3-84659BF27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FBCCE8-CECE-480A-9AB2-E37620DA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3EED-79CE-4E3A-989F-AAB5A8D49DC6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D35CAD-6F67-44AF-8E82-AD9A23AC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3D5EAC-C137-489E-9520-E60E98A4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F8B9-99A2-4E2A-868D-CC08CC934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8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044CD-348D-4F01-8444-09156CCF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771930-4487-40B4-9EA2-8681B6482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A46FFE-E601-4593-8337-1140C6FA4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7B88FA-3EAF-4111-B9E2-DBB039FA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3EED-79CE-4E3A-989F-AAB5A8D49DC6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CA2C5-BE74-4E36-877F-6DAC5224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B8759-B967-4444-911B-C46A5674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F8B9-99A2-4E2A-868D-CC08CC934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8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5619F0-4300-4D74-9B20-B2AECF956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8AB7E0-6458-4205-A927-89CB7D13A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0A70E3-FDC1-4104-82B0-89EFB33AA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E3EED-79CE-4E3A-989F-AAB5A8D49DC6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6A345-9BBB-4863-BD30-EA985EC48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56B96-454B-40A8-B523-60DB314F0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F8B9-99A2-4E2A-868D-CC08CC934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54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64EBC92F-871F-48FB-A684-4CFB8A2FF4E7}"/>
              </a:ext>
            </a:extLst>
          </p:cNvPr>
          <p:cNvGrpSpPr/>
          <p:nvPr/>
        </p:nvGrpSpPr>
        <p:grpSpPr>
          <a:xfrm>
            <a:off x="1480857" y="560205"/>
            <a:ext cx="3360287" cy="920083"/>
            <a:chOff x="455112" y="279264"/>
            <a:chExt cx="5411777" cy="1481803"/>
          </a:xfrm>
        </p:grpSpPr>
        <p:sp>
          <p:nvSpPr>
            <p:cNvPr id="6" name="순서도: 직접 액세스 저장소 5">
              <a:extLst>
                <a:ext uri="{FF2B5EF4-FFF2-40B4-BE49-F238E27FC236}">
                  <a16:creationId xmlns:a16="http://schemas.microsoft.com/office/drawing/2014/main" id="{2CCDAAE5-366B-4BFA-91B9-70B8BEC131A8}"/>
                </a:ext>
              </a:extLst>
            </p:cNvPr>
            <p:cNvSpPr/>
            <p:nvPr/>
          </p:nvSpPr>
          <p:spPr>
            <a:xfrm>
              <a:off x="1515197" y="512201"/>
              <a:ext cx="689084" cy="752676"/>
            </a:xfrm>
            <a:prstGeom prst="flowChartMagneticDrum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7" name="순서도: 직접 액세스 저장소 6">
              <a:extLst>
                <a:ext uri="{FF2B5EF4-FFF2-40B4-BE49-F238E27FC236}">
                  <a16:creationId xmlns:a16="http://schemas.microsoft.com/office/drawing/2014/main" id="{827589DA-F7F6-4A49-A33E-5EE9F46465F3}"/>
                </a:ext>
              </a:extLst>
            </p:cNvPr>
            <p:cNvSpPr/>
            <p:nvPr/>
          </p:nvSpPr>
          <p:spPr>
            <a:xfrm>
              <a:off x="2045240" y="512201"/>
              <a:ext cx="689084" cy="752676"/>
            </a:xfrm>
            <a:prstGeom prst="flowChartMagneticDrum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8" name="순서도: 직접 액세스 저장소 7">
              <a:extLst>
                <a:ext uri="{FF2B5EF4-FFF2-40B4-BE49-F238E27FC236}">
                  <a16:creationId xmlns:a16="http://schemas.microsoft.com/office/drawing/2014/main" id="{ED2DF8B8-04F6-4AC5-9B6E-E074EE942318}"/>
                </a:ext>
              </a:extLst>
            </p:cNvPr>
            <p:cNvSpPr/>
            <p:nvPr/>
          </p:nvSpPr>
          <p:spPr>
            <a:xfrm>
              <a:off x="2575282" y="512201"/>
              <a:ext cx="689084" cy="752676"/>
            </a:xfrm>
            <a:prstGeom prst="flowChartMagneticDrum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9" name="순서도: 직접 액세스 저장소 8">
              <a:extLst>
                <a:ext uri="{FF2B5EF4-FFF2-40B4-BE49-F238E27FC236}">
                  <a16:creationId xmlns:a16="http://schemas.microsoft.com/office/drawing/2014/main" id="{AC475FF0-4546-49CA-B7BA-889A4B4A5335}"/>
                </a:ext>
              </a:extLst>
            </p:cNvPr>
            <p:cNvSpPr/>
            <p:nvPr/>
          </p:nvSpPr>
          <p:spPr>
            <a:xfrm>
              <a:off x="3105325" y="512201"/>
              <a:ext cx="689084" cy="752676"/>
            </a:xfrm>
            <a:prstGeom prst="flowChartMagneticDrum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10" name="순서도: 직접 액세스 저장소 9">
              <a:extLst>
                <a:ext uri="{FF2B5EF4-FFF2-40B4-BE49-F238E27FC236}">
                  <a16:creationId xmlns:a16="http://schemas.microsoft.com/office/drawing/2014/main" id="{9F4086BC-8A69-4897-946D-374E850A5675}"/>
                </a:ext>
              </a:extLst>
            </p:cNvPr>
            <p:cNvSpPr/>
            <p:nvPr/>
          </p:nvSpPr>
          <p:spPr>
            <a:xfrm>
              <a:off x="5177805" y="279264"/>
              <a:ext cx="689084" cy="752676"/>
            </a:xfrm>
            <a:prstGeom prst="flowChartMagneticDrum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  <p:sp>
          <p:nvSpPr>
            <p:cNvPr id="11" name="순서도: 직접 액세스 저장소 10">
              <a:extLst>
                <a:ext uri="{FF2B5EF4-FFF2-40B4-BE49-F238E27FC236}">
                  <a16:creationId xmlns:a16="http://schemas.microsoft.com/office/drawing/2014/main" id="{5DE13B0B-4C58-426F-AD9A-07F335AD5051}"/>
                </a:ext>
              </a:extLst>
            </p:cNvPr>
            <p:cNvSpPr/>
            <p:nvPr/>
          </p:nvSpPr>
          <p:spPr>
            <a:xfrm>
              <a:off x="455112" y="279264"/>
              <a:ext cx="689084" cy="752676"/>
            </a:xfrm>
            <a:prstGeom prst="flowChartMagneticDrum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D17316B-2998-44D7-8DB6-740081386A27}"/>
                </a:ext>
              </a:extLst>
            </p:cNvPr>
            <p:cNvCxnSpPr>
              <a:cxnSpLocks/>
            </p:cNvCxnSpPr>
            <p:nvPr/>
          </p:nvCxnSpPr>
          <p:spPr>
            <a:xfrm>
              <a:off x="1515197" y="441795"/>
              <a:ext cx="337980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861BB04-4A84-4F4A-BDE9-7D39DCE28DC5}"/>
                </a:ext>
              </a:extLst>
            </p:cNvPr>
            <p:cNvCxnSpPr>
              <a:cxnSpLocks/>
            </p:cNvCxnSpPr>
            <p:nvPr/>
          </p:nvCxnSpPr>
          <p:spPr>
            <a:xfrm>
              <a:off x="1515197" y="1356195"/>
              <a:ext cx="337980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0CFA9102-1E0D-4082-9887-85BE7C91358F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rot="10800000">
              <a:off x="1144196" y="655603"/>
              <a:ext cx="282800" cy="232937"/>
            </a:xfrm>
            <a:prstGeom prst="curvedConnector3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A122254-A2A6-443E-B623-A0B046F670DE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rot="10800000" flipV="1">
              <a:off x="4830649" y="655602"/>
              <a:ext cx="347156" cy="295072"/>
            </a:xfrm>
            <a:prstGeom prst="curvedConnector3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9AED57-BB16-4FD3-8B55-FB01B2B86930}"/>
                </a:ext>
              </a:extLst>
            </p:cNvPr>
            <p:cNvSpPr txBox="1"/>
            <p:nvPr/>
          </p:nvSpPr>
          <p:spPr>
            <a:xfrm>
              <a:off x="2725642" y="1392381"/>
              <a:ext cx="932809" cy="368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요청 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99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mkk</dc:creator>
  <cp:lastModifiedBy>mkk</cp:lastModifiedBy>
  <cp:revision>8</cp:revision>
  <dcterms:created xsi:type="dcterms:W3CDTF">2017-09-10T04:42:51Z</dcterms:created>
  <dcterms:modified xsi:type="dcterms:W3CDTF">2017-09-10T04:56:57Z</dcterms:modified>
</cp:coreProperties>
</file>