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B4AF6E-698A-CD29-F839-8B04FD099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1ED2EDA-097E-3DBF-F28B-AB962A9B3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F2DDE16-B7D4-B7AE-FB81-23AD43D0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65EA-ECD4-4D00-AE17-E58400E28500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5A5625E-B8FA-0FA5-311D-DD70F407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1F018EB-048D-263F-F5DD-02227FE1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775-E53A-49F4-81A2-737AEDDE12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805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9CABCE-3A53-1123-09BA-B3B0D99A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44729B1-321D-2D9E-D3C2-A9033910A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6EFC6A8-54ED-9F45-5157-B47F0B21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65EA-ECD4-4D00-AE17-E58400E28500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EE9C065-CA54-0B46-51AC-9FBBCAF1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E67418B-C0EC-AE90-8861-15384E21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775-E53A-49F4-81A2-737AEDDE12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10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B697302-F165-83F8-0C84-D0375F3BB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3331CF1-71F3-1B6F-7C4A-06066AEE4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BBD0084-7F7D-0B20-291A-FD33F7CC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65EA-ECD4-4D00-AE17-E58400E28500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5384E11-B24F-F1E9-EB7A-FA39B578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5D0F478-73E7-406E-2092-89E0AF62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775-E53A-49F4-81A2-737AEDDE12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881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1ED4C3-EF97-B4FF-B728-E12DF6C0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6B208EA-6C80-D1E8-9CD0-2F80B30D0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3094D85-2AFA-2070-B5CB-0EB2567D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65EA-ECD4-4D00-AE17-E58400E28500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A91104C-CA38-03D1-ABAB-E4650308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64E9E9A-97FE-AA4D-D58B-77EEE21E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775-E53A-49F4-81A2-737AEDDE12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502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FBDD0D-3550-E566-EFC1-3A1E333D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0E9EC3D-39E7-58C6-DDD8-43F0B700E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0824A88-CFFD-E411-8D59-5A8AE343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65EA-ECD4-4D00-AE17-E58400E28500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F362C8C-640B-14F7-B6A2-2F3DDE38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4E16135-75A8-C743-04E5-C5FBD5EA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775-E53A-49F4-81A2-737AEDDE12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634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527452-C1D5-8ED1-9EE7-A4573BD5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E04EAB-B19C-0258-6F55-516C31EFB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63AFEB-B6D8-9CF2-F60C-A368CEB1B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EFF4D3E-6063-C864-5349-109FBDA2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65EA-ECD4-4D00-AE17-E58400E28500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672D88B-C173-9A42-E6E4-B32591C7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B305321-CCA9-1E2D-FDE0-D4EFB4EB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775-E53A-49F4-81A2-737AEDDE12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983F88-730C-BDB3-8807-A8A3985FF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A16E0C2-8ACC-66EF-63B8-EC36B8B98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BEE5C61-042E-9B36-7000-A51CCD5A2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C7A89AB-0D99-849C-6338-5982F882B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5479581-84F6-D5A0-B06C-B2B0D13B0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FAA13585-7A11-34FF-353F-66F06BAC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65EA-ECD4-4D00-AE17-E58400E28500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A214195-2BEA-FF2B-A25A-2982ED1F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A78378A-6E28-157D-AA3A-10AFBE42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775-E53A-49F4-81A2-737AEDDE12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908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F8E7D0-1597-2921-A180-B8BBE381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6AACCD0-AF99-272D-5771-6ADBF704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65EA-ECD4-4D00-AE17-E58400E28500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D510E99-93CD-F027-CD6E-EE90D8C1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85C7B6-AC51-DB11-220A-3A059E94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775-E53A-49F4-81A2-737AEDDE12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354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F84C7A2-0913-A700-3AE7-94A2527D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65EA-ECD4-4D00-AE17-E58400E28500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B633F5C-10D2-4E0B-6BA1-300849B8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865E877-9BC2-47A8-1326-BD733041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775-E53A-49F4-81A2-737AEDDE12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84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1EC482-FE51-1764-4382-F24FA9FE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73887B-52CF-D68F-F612-1D6D017C7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97CAB88-F62E-9F6E-C6AE-77C0E202D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0A2DB3A-155D-6A52-F077-773F3012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65EA-ECD4-4D00-AE17-E58400E28500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77A75DD-919B-3765-AACC-38532788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5476963-163E-FE49-11BE-2AFE14FB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775-E53A-49F4-81A2-737AEDDE12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686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780C21-8758-564B-ACB5-93B28B4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47EF477-4C32-A004-860A-557F40F91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922C074-1861-C1D5-2A32-89FD66BE7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33C2CA3-8A3F-F857-EC08-7194E4E2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65EA-ECD4-4D00-AE17-E58400E28500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CE7B3AD-63E5-E9F7-BCBD-29D3F881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4A31AEC-BC8C-2A36-10FC-F6C8E8D1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775-E53A-49F4-81A2-737AEDDE12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112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4067234-0E59-A475-1CF2-781AA995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27FDDD7-031D-7D4E-79D8-456D099B4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220685C-70DD-7F5F-53D3-80C761A81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C765EA-ECD4-4D00-AE17-E58400E28500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52DE2A8-3230-59F1-3C35-D730BA669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4B5C231-8813-2A1E-C644-DD359BAF1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832775-E53A-49F4-81A2-737AEDDE12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221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52170E-03B7-3952-EE6A-EADFD23BE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Ročníkový projekt SWA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8BE3AD6-A32D-6C66-061F-40125CF83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Filip Jeřábek IT2A</a:t>
            </a:r>
          </a:p>
        </p:txBody>
      </p:sp>
    </p:spTree>
    <p:extLst>
      <p:ext uri="{BB962C8B-B14F-4D97-AF65-F5344CB8AC3E}">
        <p14:creationId xmlns:p14="http://schemas.microsoft.com/office/powerpoint/2010/main" val="182476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F96676-B5D3-C10F-ADE7-3B5972E8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 STRÁNKY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935FBAD-2FE9-00DA-809F-271317356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Zabavení</a:t>
            </a:r>
          </a:p>
          <a:p>
            <a:r>
              <a:rPr lang="cs-CZ" dirty="0"/>
              <a:t>Únik před realitou</a:t>
            </a:r>
          </a:p>
          <a:p>
            <a:r>
              <a:rPr lang="cs-CZ" dirty="0"/>
              <a:t>Zabití chvilky času</a:t>
            </a:r>
          </a:p>
        </p:txBody>
      </p:sp>
    </p:spTree>
    <p:extLst>
      <p:ext uri="{BB962C8B-B14F-4D97-AF65-F5344CB8AC3E}">
        <p14:creationId xmlns:p14="http://schemas.microsoft.com/office/powerpoint/2010/main" val="16196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A1060C-55F3-EE4F-2DC0-FEA9733B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jazyky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BCCD05-D516-3F16-6368-6E8BEE95E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CSS</a:t>
            </a:r>
          </a:p>
          <a:p>
            <a:r>
              <a:rPr lang="cs-CZ" dirty="0"/>
              <a:t>HTML</a:t>
            </a:r>
          </a:p>
          <a:p>
            <a:r>
              <a:rPr lang="cs-CZ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88259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2944CE-1AFD-DA0E-DE1D-16C7D55A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Úkázka</a:t>
            </a:r>
            <a:r>
              <a:rPr lang="cs-CZ" dirty="0"/>
              <a:t> Kódu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2CE4A67-7835-EEEB-9767-475D6CA43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5792410" cy="4351338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3D0E429F-B55C-1186-E447-BA5720ABE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487" y="1998482"/>
            <a:ext cx="6683623" cy="3800663"/>
          </a:xfrm>
          <a:prstGeom prst="rect">
            <a:avLst/>
          </a:prstGeom>
        </p:spPr>
      </p:pic>
      <p:pic>
        <p:nvPicPr>
          <p:cNvPr id="8" name="Zástupný obsah 8">
            <a:extLst>
              <a:ext uri="{FF2B5EF4-FFF2-40B4-BE49-F238E27FC236}">
                <a16:creationId xmlns:a16="http://schemas.microsoft.com/office/drawing/2014/main" id="{4313A046-62C6-3AEC-7584-CCFF9DCB9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419" y="365125"/>
            <a:ext cx="4772691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0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0BECD6-3EFD-EA80-7551-B402A083F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182" y="2877416"/>
            <a:ext cx="10515600" cy="1325563"/>
          </a:xfrm>
        </p:spPr>
        <p:txBody>
          <a:bodyPr>
            <a:normAutofit/>
          </a:bodyPr>
          <a:lstStyle/>
          <a:p>
            <a:r>
              <a:rPr lang="cs-CZ" sz="8000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417306928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25</Words>
  <Application>Microsoft Office PowerPoint</Application>
  <PresentationFormat>Širokoúhlá obrazovka</PresentationFormat>
  <Paragraphs>12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Motiv Office</vt:lpstr>
      <vt:lpstr>Ročníkový projekt SWA</vt:lpstr>
      <vt:lpstr>FUNKCE STRÁNKY</vt:lpstr>
      <vt:lpstr>Použité jazyky</vt:lpstr>
      <vt:lpstr>Úkázka Kódu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 Jeřábek</dc:creator>
  <cp:lastModifiedBy>Filip Jeřábek</cp:lastModifiedBy>
  <cp:revision>1</cp:revision>
  <dcterms:created xsi:type="dcterms:W3CDTF">2024-06-12T09:08:13Z</dcterms:created>
  <dcterms:modified xsi:type="dcterms:W3CDTF">2024-06-12T10:34:05Z</dcterms:modified>
</cp:coreProperties>
</file>