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60" r:id="rId4"/>
    <p:sldId id="270" r:id="rId5"/>
    <p:sldId id="261" r:id="rId6"/>
    <p:sldId id="262" r:id="rId7"/>
    <p:sldId id="295" r:id="rId8"/>
    <p:sldId id="263" r:id="rId9"/>
    <p:sldId id="296" r:id="rId10"/>
    <p:sldId id="265" r:id="rId11"/>
    <p:sldId id="266" r:id="rId12"/>
    <p:sldId id="297" r:id="rId13"/>
    <p:sldId id="298" r:id="rId14"/>
    <p:sldId id="300" r:id="rId15"/>
    <p:sldId id="299" r:id="rId16"/>
    <p:sldId id="301" r:id="rId17"/>
  </p:sldIdLst>
  <p:sldSz cx="9144000" cy="5143500" type="screen16x9"/>
  <p:notesSz cx="6858000" cy="9144000"/>
  <p:embeddedFontLst>
    <p:embeddedFont>
      <p:font typeface="Commissioner" panose="020B0604020202020204" charset="0"/>
      <p:regular r:id="rId19"/>
      <p:bold r:id="rId20"/>
    </p:embeddedFont>
    <p:embeddedFont>
      <p:font typeface="Chivo" panose="020B0604020202020204" charset="0"/>
      <p:regular r:id="rId21"/>
      <p:bold r:id="rId22"/>
      <p:italic r:id="rId23"/>
      <p:boldItalic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21614A-F622-4427-843D-29B89F0F53CC}">
  <a:tblStyle styleId="{9E21614A-F622-4427-843D-29B89F0F53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3441E1-9994-4EC3-A57B-E80DCA5089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704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508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25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592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37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69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55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416150"/>
            <a:ext cx="5533200" cy="21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58675"/>
            <a:ext cx="3999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44400" y="-2080625"/>
            <a:ext cx="7231550" cy="9083525"/>
            <a:chOff x="1544400" y="-2080625"/>
            <a:chExt cx="7231550" cy="9083525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400" y="-2080625"/>
              <a:ext cx="3514025" cy="351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261925" y="3488875"/>
              <a:ext cx="3514025" cy="3514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oogle Shape;14;p2"/>
          <p:cNvGrpSpPr/>
          <p:nvPr/>
        </p:nvGrpSpPr>
        <p:grpSpPr>
          <a:xfrm>
            <a:off x="0" y="-1504133"/>
            <a:ext cx="10444277" cy="6661208"/>
            <a:chOff x="0" y="-1504133"/>
            <a:chExt cx="10444277" cy="6661208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7113571" y="-1504133"/>
              <a:ext cx="3330706" cy="6661208"/>
              <a:chOff x="7113571" y="-1504133"/>
              <a:chExt cx="3330706" cy="6661208"/>
            </a:xfrm>
          </p:grpSpPr>
          <p:grpSp>
            <p:nvGrpSpPr>
              <p:cNvPr id="16" name="Google Shape;16;p2"/>
              <p:cNvGrpSpPr/>
              <p:nvPr/>
            </p:nvGrpSpPr>
            <p:grpSpPr>
              <a:xfrm>
                <a:off x="7113675" y="-1504133"/>
                <a:ext cx="3330600" cy="6660909"/>
                <a:chOff x="7782600" y="1666575"/>
                <a:chExt cx="3330600" cy="30099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7782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8258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8734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92100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2"/>
                <p:cNvCxnSpPr/>
                <p:nvPr/>
              </p:nvCxnSpPr>
              <p:spPr>
                <a:xfrm>
                  <a:off x="96858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2"/>
                <p:cNvCxnSpPr/>
                <p:nvPr/>
              </p:nvCxnSpPr>
              <p:spPr>
                <a:xfrm>
                  <a:off x="10161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10637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11113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7113571" y="1826475"/>
                <a:ext cx="3330706" cy="3330600"/>
                <a:chOff x="7898066" y="1124400"/>
                <a:chExt cx="3063000" cy="33306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 rot="10800000">
                  <a:off x="9429566" y="2923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2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2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" name="Google Shape;34;p2"/>
              <p:cNvGrpSpPr/>
              <p:nvPr/>
            </p:nvGrpSpPr>
            <p:grpSpPr>
              <a:xfrm>
                <a:off x="7113571" y="-1504125"/>
                <a:ext cx="3330706" cy="2854800"/>
                <a:chOff x="7898066" y="1124400"/>
                <a:chExt cx="3063000" cy="2854800"/>
              </a:xfrm>
            </p:grpSpPr>
            <p:cxnSp>
              <p:nvCxnSpPr>
                <p:cNvPr id="35" name="Google Shape;35;p2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42" name="Google Shape;42;p2"/>
            <p:cNvSpPr/>
            <p:nvPr/>
          </p:nvSpPr>
          <p:spPr>
            <a:xfrm>
              <a:off x="0" y="4443975"/>
              <a:ext cx="713100" cy="7131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43;p2"/>
            <p:cNvGrpSpPr/>
            <p:nvPr/>
          </p:nvGrpSpPr>
          <p:grpSpPr>
            <a:xfrm>
              <a:off x="713107" y="1301"/>
              <a:ext cx="380602" cy="551212"/>
              <a:chOff x="1021950" y="35925"/>
              <a:chExt cx="561525" cy="516600"/>
            </a:xfrm>
          </p:grpSpPr>
          <p:cxnSp>
            <p:nvCxnSpPr>
              <p:cNvPr id="44" name="Google Shape;44;p2"/>
              <p:cNvCxnSpPr/>
              <p:nvPr/>
            </p:nvCxnSpPr>
            <p:spPr>
              <a:xfrm>
                <a:off x="1021950" y="35925"/>
                <a:ext cx="0" cy="5166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1302713" y="35925"/>
                <a:ext cx="0" cy="5166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1583475" y="35925"/>
                <a:ext cx="0" cy="5166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title" idx="2" hasCustomPrompt="1"/>
          </p:nvPr>
        </p:nvSpPr>
        <p:spPr>
          <a:xfrm>
            <a:off x="796200" y="1269970"/>
            <a:ext cx="734700" cy="73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9" name="Google Shape;359;p13"/>
          <p:cNvSpPr txBox="1">
            <a:spLocks noGrp="1"/>
          </p:cNvSpPr>
          <p:nvPr>
            <p:ph type="title" idx="3" hasCustomPrompt="1"/>
          </p:nvPr>
        </p:nvSpPr>
        <p:spPr>
          <a:xfrm>
            <a:off x="796200" y="3058155"/>
            <a:ext cx="734700" cy="73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4" hasCustomPrompt="1"/>
          </p:nvPr>
        </p:nvSpPr>
        <p:spPr>
          <a:xfrm>
            <a:off x="3495475" y="1269970"/>
            <a:ext cx="734700" cy="73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idx="5" hasCustomPrompt="1"/>
          </p:nvPr>
        </p:nvSpPr>
        <p:spPr>
          <a:xfrm>
            <a:off x="3495475" y="3058155"/>
            <a:ext cx="734700" cy="73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6" hasCustomPrompt="1"/>
          </p:nvPr>
        </p:nvSpPr>
        <p:spPr>
          <a:xfrm>
            <a:off x="6194750" y="1269970"/>
            <a:ext cx="734700" cy="73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7" hasCustomPrompt="1"/>
          </p:nvPr>
        </p:nvSpPr>
        <p:spPr>
          <a:xfrm>
            <a:off x="6194750" y="3058155"/>
            <a:ext cx="734700" cy="73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"/>
          </p:nvPr>
        </p:nvSpPr>
        <p:spPr>
          <a:xfrm>
            <a:off x="72000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3419275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9"/>
          </p:nvPr>
        </p:nvSpPr>
        <p:spPr>
          <a:xfrm>
            <a:off x="611855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13"/>
          </p:nvPr>
        </p:nvSpPr>
        <p:spPr>
          <a:xfrm>
            <a:off x="720000" y="385310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4"/>
          </p:nvPr>
        </p:nvSpPr>
        <p:spPr>
          <a:xfrm>
            <a:off x="3419275" y="385310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5"/>
          </p:nvPr>
        </p:nvSpPr>
        <p:spPr>
          <a:xfrm>
            <a:off x="6118550" y="385310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0" y="-2791207"/>
            <a:ext cx="13325253" cy="7948282"/>
            <a:chOff x="0" y="-2791207"/>
            <a:chExt cx="13325253" cy="7948282"/>
          </a:xfrm>
        </p:grpSpPr>
        <p:grpSp>
          <p:nvGrpSpPr>
            <p:cNvPr id="371" name="Google Shape;371;p13"/>
            <p:cNvGrpSpPr/>
            <p:nvPr/>
          </p:nvGrpSpPr>
          <p:grpSpPr>
            <a:xfrm rot="5400000">
              <a:off x="8329296" y="-4456458"/>
              <a:ext cx="3330706" cy="6661208"/>
              <a:chOff x="7113571" y="-1504133"/>
              <a:chExt cx="3330706" cy="6661208"/>
            </a:xfrm>
          </p:grpSpPr>
          <p:grpSp>
            <p:nvGrpSpPr>
              <p:cNvPr id="372" name="Google Shape;372;p13"/>
              <p:cNvGrpSpPr/>
              <p:nvPr/>
            </p:nvGrpSpPr>
            <p:grpSpPr>
              <a:xfrm>
                <a:off x="7113675" y="-1504133"/>
                <a:ext cx="3330600" cy="6660909"/>
                <a:chOff x="7782600" y="1666575"/>
                <a:chExt cx="3330600" cy="3009900"/>
              </a:xfrm>
            </p:grpSpPr>
            <p:cxnSp>
              <p:nvCxnSpPr>
                <p:cNvPr id="373" name="Google Shape;373;p13"/>
                <p:cNvCxnSpPr/>
                <p:nvPr/>
              </p:nvCxnSpPr>
              <p:spPr>
                <a:xfrm>
                  <a:off x="7782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4" name="Google Shape;374;p13"/>
                <p:cNvCxnSpPr/>
                <p:nvPr/>
              </p:nvCxnSpPr>
              <p:spPr>
                <a:xfrm>
                  <a:off x="8258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13"/>
                <p:cNvCxnSpPr/>
                <p:nvPr/>
              </p:nvCxnSpPr>
              <p:spPr>
                <a:xfrm>
                  <a:off x="8734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6" name="Google Shape;376;p13"/>
                <p:cNvCxnSpPr/>
                <p:nvPr/>
              </p:nvCxnSpPr>
              <p:spPr>
                <a:xfrm>
                  <a:off x="92100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7" name="Google Shape;377;p13"/>
                <p:cNvCxnSpPr/>
                <p:nvPr/>
              </p:nvCxnSpPr>
              <p:spPr>
                <a:xfrm>
                  <a:off x="96858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8" name="Google Shape;378;p13"/>
                <p:cNvCxnSpPr/>
                <p:nvPr/>
              </p:nvCxnSpPr>
              <p:spPr>
                <a:xfrm>
                  <a:off x="10161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" name="Google Shape;379;p13"/>
                <p:cNvCxnSpPr/>
                <p:nvPr/>
              </p:nvCxnSpPr>
              <p:spPr>
                <a:xfrm>
                  <a:off x="10637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0" name="Google Shape;380;p13"/>
                <p:cNvCxnSpPr/>
                <p:nvPr/>
              </p:nvCxnSpPr>
              <p:spPr>
                <a:xfrm>
                  <a:off x="11113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81" name="Google Shape;381;p13"/>
              <p:cNvGrpSpPr/>
              <p:nvPr/>
            </p:nvGrpSpPr>
            <p:grpSpPr>
              <a:xfrm>
                <a:off x="7113571" y="1826475"/>
                <a:ext cx="3330706" cy="3330600"/>
                <a:chOff x="7898066" y="1124400"/>
                <a:chExt cx="3063000" cy="3330600"/>
              </a:xfrm>
            </p:grpSpPr>
            <p:cxnSp>
              <p:nvCxnSpPr>
                <p:cNvPr id="382" name="Google Shape;382;p13"/>
                <p:cNvCxnSpPr/>
                <p:nvPr/>
              </p:nvCxnSpPr>
              <p:spPr>
                <a:xfrm rot="10800000">
                  <a:off x="9429566" y="2923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3" name="Google Shape;383;p13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13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5" name="Google Shape;385;p13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6" name="Google Shape;386;p13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7" name="Google Shape;387;p13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8" name="Google Shape;388;p13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9" name="Google Shape;389;p13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0" name="Google Shape;390;p13"/>
              <p:cNvGrpSpPr/>
              <p:nvPr/>
            </p:nvGrpSpPr>
            <p:grpSpPr>
              <a:xfrm>
                <a:off x="7113571" y="-1504125"/>
                <a:ext cx="3330706" cy="2854800"/>
                <a:chOff x="7898066" y="1124400"/>
                <a:chExt cx="3063000" cy="2854800"/>
              </a:xfrm>
            </p:grpSpPr>
            <p:cxnSp>
              <p:nvCxnSpPr>
                <p:cNvPr id="391" name="Google Shape;391;p13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13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3" name="Google Shape;393;p13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4" name="Google Shape;394;p13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5" name="Google Shape;395;p13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6" name="Google Shape;396;p13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7" name="Google Shape;397;p13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398" name="Google Shape;398;p13"/>
            <p:cNvSpPr/>
            <p:nvPr/>
          </p:nvSpPr>
          <p:spPr>
            <a:xfrm>
              <a:off x="0" y="4443975"/>
              <a:ext cx="713100" cy="7131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13"/>
            <p:cNvGrpSpPr/>
            <p:nvPr/>
          </p:nvGrpSpPr>
          <p:grpSpPr>
            <a:xfrm>
              <a:off x="8430957" y="4604001"/>
              <a:ext cx="380602" cy="551212"/>
              <a:chOff x="1021950" y="35925"/>
              <a:chExt cx="561525" cy="516600"/>
            </a:xfrm>
          </p:grpSpPr>
          <p:cxnSp>
            <p:nvCxnSpPr>
              <p:cNvPr id="400" name="Google Shape;400;p13"/>
              <p:cNvCxnSpPr/>
              <p:nvPr/>
            </p:nvCxnSpPr>
            <p:spPr>
              <a:xfrm>
                <a:off x="1021950" y="35925"/>
                <a:ext cx="0" cy="5166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13"/>
              <p:cNvCxnSpPr/>
              <p:nvPr/>
            </p:nvCxnSpPr>
            <p:spPr>
              <a:xfrm>
                <a:off x="1302713" y="35925"/>
                <a:ext cx="0" cy="5166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13"/>
              <p:cNvCxnSpPr/>
              <p:nvPr/>
            </p:nvCxnSpPr>
            <p:spPr>
              <a:xfrm>
                <a:off x="1583475" y="35925"/>
                <a:ext cx="0" cy="5166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403" name="Google Shape;40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87425" y="-889175"/>
            <a:ext cx="3514025" cy="35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5"/>
          <p:cNvSpPr txBox="1">
            <a:spLocks noGrp="1"/>
          </p:cNvSpPr>
          <p:nvPr>
            <p:ph type="subTitle" idx="1"/>
          </p:nvPr>
        </p:nvSpPr>
        <p:spPr>
          <a:xfrm>
            <a:off x="937625" y="25012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15"/>
          <p:cNvSpPr txBox="1">
            <a:spLocks noGrp="1"/>
          </p:cNvSpPr>
          <p:nvPr>
            <p:ph type="subTitle" idx="2"/>
          </p:nvPr>
        </p:nvSpPr>
        <p:spPr>
          <a:xfrm>
            <a:off x="3484347" y="25012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5"/>
          <p:cNvSpPr txBox="1">
            <a:spLocks noGrp="1"/>
          </p:cNvSpPr>
          <p:nvPr>
            <p:ph type="subTitle" idx="3"/>
          </p:nvPr>
        </p:nvSpPr>
        <p:spPr>
          <a:xfrm>
            <a:off x="6031075" y="25012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5"/>
          <p:cNvSpPr txBox="1">
            <a:spLocks noGrp="1"/>
          </p:cNvSpPr>
          <p:nvPr>
            <p:ph type="subTitle" idx="4"/>
          </p:nvPr>
        </p:nvSpPr>
        <p:spPr>
          <a:xfrm>
            <a:off x="937625" y="1829101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443" name="Google Shape;443;p15"/>
          <p:cNvSpPr txBox="1">
            <a:spLocks noGrp="1"/>
          </p:cNvSpPr>
          <p:nvPr>
            <p:ph type="subTitle" idx="5"/>
          </p:nvPr>
        </p:nvSpPr>
        <p:spPr>
          <a:xfrm>
            <a:off x="3484350" y="1829101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444" name="Google Shape;444;p15"/>
          <p:cNvSpPr txBox="1">
            <a:spLocks noGrp="1"/>
          </p:cNvSpPr>
          <p:nvPr>
            <p:ph type="subTitle" idx="6"/>
          </p:nvPr>
        </p:nvSpPr>
        <p:spPr>
          <a:xfrm>
            <a:off x="6031075" y="1829101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pic>
        <p:nvPicPr>
          <p:cNvPr id="445" name="Google Shape;44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49450" y="-2579575"/>
            <a:ext cx="3514025" cy="351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15"/>
          <p:cNvGrpSpPr/>
          <p:nvPr/>
        </p:nvGrpSpPr>
        <p:grpSpPr>
          <a:xfrm>
            <a:off x="-2986479" y="1644117"/>
            <a:ext cx="12130354" cy="6661208"/>
            <a:chOff x="-2986479" y="1644117"/>
            <a:chExt cx="12130354" cy="6661208"/>
          </a:xfrm>
        </p:grpSpPr>
        <p:sp>
          <p:nvSpPr>
            <p:cNvPr id="447" name="Google Shape;447;p15"/>
            <p:cNvSpPr/>
            <p:nvPr/>
          </p:nvSpPr>
          <p:spPr>
            <a:xfrm rot="-5400000">
              <a:off x="8430775" y="4430400"/>
              <a:ext cx="713100" cy="7131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15"/>
            <p:cNvGrpSpPr/>
            <p:nvPr/>
          </p:nvGrpSpPr>
          <p:grpSpPr>
            <a:xfrm>
              <a:off x="-2986479" y="1644117"/>
              <a:ext cx="3330706" cy="6661208"/>
              <a:chOff x="7113571" y="-1504133"/>
              <a:chExt cx="3330706" cy="6661208"/>
            </a:xfrm>
          </p:grpSpPr>
          <p:grpSp>
            <p:nvGrpSpPr>
              <p:cNvPr id="449" name="Google Shape;449;p15"/>
              <p:cNvGrpSpPr/>
              <p:nvPr/>
            </p:nvGrpSpPr>
            <p:grpSpPr>
              <a:xfrm>
                <a:off x="7113675" y="-1504133"/>
                <a:ext cx="3330600" cy="6660909"/>
                <a:chOff x="7782600" y="1666575"/>
                <a:chExt cx="3330600" cy="3009900"/>
              </a:xfrm>
            </p:grpSpPr>
            <p:cxnSp>
              <p:nvCxnSpPr>
                <p:cNvPr id="450" name="Google Shape;450;p15"/>
                <p:cNvCxnSpPr/>
                <p:nvPr/>
              </p:nvCxnSpPr>
              <p:spPr>
                <a:xfrm>
                  <a:off x="7782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1" name="Google Shape;451;p15"/>
                <p:cNvCxnSpPr/>
                <p:nvPr/>
              </p:nvCxnSpPr>
              <p:spPr>
                <a:xfrm>
                  <a:off x="8258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2" name="Google Shape;452;p15"/>
                <p:cNvCxnSpPr/>
                <p:nvPr/>
              </p:nvCxnSpPr>
              <p:spPr>
                <a:xfrm>
                  <a:off x="8734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3" name="Google Shape;453;p15"/>
                <p:cNvCxnSpPr/>
                <p:nvPr/>
              </p:nvCxnSpPr>
              <p:spPr>
                <a:xfrm>
                  <a:off x="92100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4" name="Google Shape;454;p15"/>
                <p:cNvCxnSpPr/>
                <p:nvPr/>
              </p:nvCxnSpPr>
              <p:spPr>
                <a:xfrm>
                  <a:off x="96858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5" name="Google Shape;455;p15"/>
                <p:cNvCxnSpPr/>
                <p:nvPr/>
              </p:nvCxnSpPr>
              <p:spPr>
                <a:xfrm>
                  <a:off x="10161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6" name="Google Shape;456;p15"/>
                <p:cNvCxnSpPr/>
                <p:nvPr/>
              </p:nvCxnSpPr>
              <p:spPr>
                <a:xfrm>
                  <a:off x="10637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7" name="Google Shape;457;p15"/>
                <p:cNvCxnSpPr/>
                <p:nvPr/>
              </p:nvCxnSpPr>
              <p:spPr>
                <a:xfrm>
                  <a:off x="11113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58" name="Google Shape;458;p15"/>
              <p:cNvGrpSpPr/>
              <p:nvPr/>
            </p:nvGrpSpPr>
            <p:grpSpPr>
              <a:xfrm>
                <a:off x="7113571" y="1826475"/>
                <a:ext cx="3330706" cy="3330600"/>
                <a:chOff x="7898066" y="1124400"/>
                <a:chExt cx="3063000" cy="3330600"/>
              </a:xfrm>
            </p:grpSpPr>
            <p:cxnSp>
              <p:nvCxnSpPr>
                <p:cNvPr id="459" name="Google Shape;459;p15"/>
                <p:cNvCxnSpPr/>
                <p:nvPr/>
              </p:nvCxnSpPr>
              <p:spPr>
                <a:xfrm rot="10800000">
                  <a:off x="9429566" y="2923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0" name="Google Shape;460;p15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1" name="Google Shape;461;p15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2" name="Google Shape;462;p15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3" name="Google Shape;463;p15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4" name="Google Shape;464;p15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5" name="Google Shape;465;p15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6" name="Google Shape;466;p15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67" name="Google Shape;467;p15"/>
              <p:cNvGrpSpPr/>
              <p:nvPr/>
            </p:nvGrpSpPr>
            <p:grpSpPr>
              <a:xfrm>
                <a:off x="7113571" y="-1504125"/>
                <a:ext cx="3330706" cy="2854800"/>
                <a:chOff x="7898066" y="1124400"/>
                <a:chExt cx="3063000" cy="2854800"/>
              </a:xfrm>
            </p:grpSpPr>
            <p:cxnSp>
              <p:nvCxnSpPr>
                <p:cNvPr id="468" name="Google Shape;468;p15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9" name="Google Shape;469;p15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0" name="Google Shape;470;p15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1" name="Google Shape;471;p15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2" name="Google Shape;472;p15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3" name="Google Shape;473;p15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4" name="Google Shape;474;p15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6"/>
          <p:cNvSpPr txBox="1">
            <a:spLocks noGrp="1"/>
          </p:cNvSpPr>
          <p:nvPr>
            <p:ph type="subTitle" idx="1"/>
          </p:nvPr>
        </p:nvSpPr>
        <p:spPr>
          <a:xfrm>
            <a:off x="879475" y="2007225"/>
            <a:ext cx="34839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6"/>
          <p:cNvSpPr txBox="1">
            <a:spLocks noGrp="1"/>
          </p:cNvSpPr>
          <p:nvPr>
            <p:ph type="subTitle" idx="2"/>
          </p:nvPr>
        </p:nvSpPr>
        <p:spPr>
          <a:xfrm>
            <a:off x="4780618" y="2007225"/>
            <a:ext cx="34839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6"/>
          <p:cNvSpPr txBox="1">
            <a:spLocks noGrp="1"/>
          </p:cNvSpPr>
          <p:nvPr>
            <p:ph type="subTitle" idx="3"/>
          </p:nvPr>
        </p:nvSpPr>
        <p:spPr>
          <a:xfrm>
            <a:off x="879475" y="3455425"/>
            <a:ext cx="34839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16"/>
          <p:cNvSpPr txBox="1">
            <a:spLocks noGrp="1"/>
          </p:cNvSpPr>
          <p:nvPr>
            <p:ph type="subTitle" idx="4"/>
          </p:nvPr>
        </p:nvSpPr>
        <p:spPr>
          <a:xfrm>
            <a:off x="4780618" y="3455425"/>
            <a:ext cx="34839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6"/>
          <p:cNvSpPr txBox="1">
            <a:spLocks noGrp="1"/>
          </p:cNvSpPr>
          <p:nvPr>
            <p:ph type="subTitle" idx="5"/>
          </p:nvPr>
        </p:nvSpPr>
        <p:spPr>
          <a:xfrm>
            <a:off x="879475" y="1532425"/>
            <a:ext cx="34839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482" name="Google Shape;482;p16"/>
          <p:cNvSpPr txBox="1">
            <a:spLocks noGrp="1"/>
          </p:cNvSpPr>
          <p:nvPr>
            <p:ph type="subTitle" idx="6"/>
          </p:nvPr>
        </p:nvSpPr>
        <p:spPr>
          <a:xfrm>
            <a:off x="879475" y="2980550"/>
            <a:ext cx="34839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483" name="Google Shape;483;p16"/>
          <p:cNvSpPr txBox="1">
            <a:spLocks noGrp="1"/>
          </p:cNvSpPr>
          <p:nvPr>
            <p:ph type="subTitle" idx="7"/>
          </p:nvPr>
        </p:nvSpPr>
        <p:spPr>
          <a:xfrm>
            <a:off x="4780596" y="1532425"/>
            <a:ext cx="34839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484" name="Google Shape;484;p16"/>
          <p:cNvSpPr txBox="1">
            <a:spLocks noGrp="1"/>
          </p:cNvSpPr>
          <p:nvPr>
            <p:ph type="subTitle" idx="8"/>
          </p:nvPr>
        </p:nvSpPr>
        <p:spPr>
          <a:xfrm>
            <a:off x="4780596" y="2980550"/>
            <a:ext cx="34839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pic>
        <p:nvPicPr>
          <p:cNvPr id="485" name="Google Shape;48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05650" y="-1777487"/>
            <a:ext cx="3514025" cy="351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6" name="Google Shape;486;p16"/>
          <p:cNvGrpSpPr/>
          <p:nvPr/>
        </p:nvGrpSpPr>
        <p:grpSpPr>
          <a:xfrm>
            <a:off x="0" y="4430400"/>
            <a:ext cx="9144003" cy="3796274"/>
            <a:chOff x="0" y="4430400"/>
            <a:chExt cx="9144003" cy="3796274"/>
          </a:xfrm>
        </p:grpSpPr>
        <p:sp>
          <p:nvSpPr>
            <p:cNvPr id="487" name="Google Shape;487;p16"/>
            <p:cNvSpPr/>
            <p:nvPr/>
          </p:nvSpPr>
          <p:spPr>
            <a:xfrm>
              <a:off x="0" y="4430400"/>
              <a:ext cx="713100" cy="7131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16"/>
            <p:cNvGrpSpPr/>
            <p:nvPr/>
          </p:nvGrpSpPr>
          <p:grpSpPr>
            <a:xfrm rot="5400000">
              <a:off x="4148046" y="3230717"/>
              <a:ext cx="3330706" cy="6661208"/>
              <a:chOff x="7113571" y="-1504133"/>
              <a:chExt cx="3330706" cy="6661208"/>
            </a:xfrm>
          </p:grpSpPr>
          <p:grpSp>
            <p:nvGrpSpPr>
              <p:cNvPr id="489" name="Google Shape;489;p16"/>
              <p:cNvGrpSpPr/>
              <p:nvPr/>
            </p:nvGrpSpPr>
            <p:grpSpPr>
              <a:xfrm>
                <a:off x="7113675" y="-1504133"/>
                <a:ext cx="3330600" cy="6660909"/>
                <a:chOff x="7782600" y="1666575"/>
                <a:chExt cx="3330600" cy="3009900"/>
              </a:xfrm>
            </p:grpSpPr>
            <p:cxnSp>
              <p:nvCxnSpPr>
                <p:cNvPr id="490" name="Google Shape;490;p16"/>
                <p:cNvCxnSpPr/>
                <p:nvPr/>
              </p:nvCxnSpPr>
              <p:spPr>
                <a:xfrm>
                  <a:off x="7782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16"/>
                <p:cNvCxnSpPr/>
                <p:nvPr/>
              </p:nvCxnSpPr>
              <p:spPr>
                <a:xfrm>
                  <a:off x="8258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16"/>
                <p:cNvCxnSpPr/>
                <p:nvPr/>
              </p:nvCxnSpPr>
              <p:spPr>
                <a:xfrm>
                  <a:off x="8734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16"/>
                <p:cNvCxnSpPr/>
                <p:nvPr/>
              </p:nvCxnSpPr>
              <p:spPr>
                <a:xfrm>
                  <a:off x="92100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16"/>
                <p:cNvCxnSpPr/>
                <p:nvPr/>
              </p:nvCxnSpPr>
              <p:spPr>
                <a:xfrm>
                  <a:off x="96858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5" name="Google Shape;495;p16"/>
                <p:cNvCxnSpPr/>
                <p:nvPr/>
              </p:nvCxnSpPr>
              <p:spPr>
                <a:xfrm>
                  <a:off x="10161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6" name="Google Shape;496;p16"/>
                <p:cNvCxnSpPr/>
                <p:nvPr/>
              </p:nvCxnSpPr>
              <p:spPr>
                <a:xfrm>
                  <a:off x="10637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16"/>
                <p:cNvCxnSpPr/>
                <p:nvPr/>
              </p:nvCxnSpPr>
              <p:spPr>
                <a:xfrm>
                  <a:off x="11113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8" name="Google Shape;498;p16"/>
              <p:cNvGrpSpPr/>
              <p:nvPr/>
            </p:nvGrpSpPr>
            <p:grpSpPr>
              <a:xfrm>
                <a:off x="7113571" y="1826475"/>
                <a:ext cx="3330706" cy="3330600"/>
                <a:chOff x="7898066" y="1124400"/>
                <a:chExt cx="3063000" cy="3330600"/>
              </a:xfrm>
            </p:grpSpPr>
            <p:cxnSp>
              <p:nvCxnSpPr>
                <p:cNvPr id="499" name="Google Shape;499;p16"/>
                <p:cNvCxnSpPr/>
                <p:nvPr/>
              </p:nvCxnSpPr>
              <p:spPr>
                <a:xfrm rot="10800000">
                  <a:off x="9429566" y="2923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16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16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16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16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4" name="Google Shape;504;p16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16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6" name="Google Shape;506;p16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07" name="Google Shape;507;p16"/>
              <p:cNvGrpSpPr/>
              <p:nvPr/>
            </p:nvGrpSpPr>
            <p:grpSpPr>
              <a:xfrm>
                <a:off x="7113571" y="-1504125"/>
                <a:ext cx="3330706" cy="2854800"/>
                <a:chOff x="7898066" y="1124400"/>
                <a:chExt cx="3063000" cy="2854800"/>
              </a:xfrm>
            </p:grpSpPr>
            <p:cxnSp>
              <p:nvCxnSpPr>
                <p:cNvPr id="508" name="Google Shape;508;p16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16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16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16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16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16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16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8"/>
          <p:cNvSpPr txBox="1">
            <a:spLocks noGrp="1"/>
          </p:cNvSpPr>
          <p:nvPr>
            <p:ph type="title" hasCustomPrompt="1"/>
          </p:nvPr>
        </p:nvSpPr>
        <p:spPr>
          <a:xfrm>
            <a:off x="798388" y="274052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3" name="Google Shape;563;p18"/>
          <p:cNvSpPr txBox="1">
            <a:spLocks noGrp="1"/>
          </p:cNvSpPr>
          <p:nvPr>
            <p:ph type="subTitle" idx="1"/>
          </p:nvPr>
        </p:nvSpPr>
        <p:spPr>
          <a:xfrm>
            <a:off x="798400" y="3515172"/>
            <a:ext cx="34926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64" name="Google Shape;564;p18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02953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5" name="Google Shape;565;p18"/>
          <p:cNvSpPr txBox="1">
            <a:spLocks noGrp="1"/>
          </p:cNvSpPr>
          <p:nvPr>
            <p:ph type="subTitle" idx="3"/>
          </p:nvPr>
        </p:nvSpPr>
        <p:spPr>
          <a:xfrm>
            <a:off x="2825700" y="1804474"/>
            <a:ext cx="34926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66" name="Google Shape;566;p18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74052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7" name="Google Shape;567;p18"/>
          <p:cNvSpPr txBox="1">
            <a:spLocks noGrp="1"/>
          </p:cNvSpPr>
          <p:nvPr>
            <p:ph type="subTitle" idx="5"/>
          </p:nvPr>
        </p:nvSpPr>
        <p:spPr>
          <a:xfrm>
            <a:off x="4853025" y="3515172"/>
            <a:ext cx="34926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568" name="Google Shape;56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49450" y="-2579575"/>
            <a:ext cx="3514025" cy="351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9" name="Google Shape;569;p18"/>
          <p:cNvGrpSpPr/>
          <p:nvPr/>
        </p:nvGrpSpPr>
        <p:grpSpPr>
          <a:xfrm>
            <a:off x="-2986479" y="1644117"/>
            <a:ext cx="12130354" cy="6661208"/>
            <a:chOff x="-2986479" y="1644117"/>
            <a:chExt cx="12130354" cy="6661208"/>
          </a:xfrm>
        </p:grpSpPr>
        <p:sp>
          <p:nvSpPr>
            <p:cNvPr id="570" name="Google Shape;570;p18"/>
            <p:cNvSpPr/>
            <p:nvPr/>
          </p:nvSpPr>
          <p:spPr>
            <a:xfrm rot="-5400000">
              <a:off x="8430775" y="4430400"/>
              <a:ext cx="713100" cy="7131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1" name="Google Shape;571;p18"/>
            <p:cNvGrpSpPr/>
            <p:nvPr/>
          </p:nvGrpSpPr>
          <p:grpSpPr>
            <a:xfrm>
              <a:off x="-2986479" y="1644117"/>
              <a:ext cx="3330706" cy="6661208"/>
              <a:chOff x="7113571" y="-1504133"/>
              <a:chExt cx="3330706" cy="6661208"/>
            </a:xfrm>
          </p:grpSpPr>
          <p:grpSp>
            <p:nvGrpSpPr>
              <p:cNvPr id="572" name="Google Shape;572;p18"/>
              <p:cNvGrpSpPr/>
              <p:nvPr/>
            </p:nvGrpSpPr>
            <p:grpSpPr>
              <a:xfrm>
                <a:off x="7113675" y="-1504133"/>
                <a:ext cx="3330600" cy="6660909"/>
                <a:chOff x="7782600" y="1666575"/>
                <a:chExt cx="3330600" cy="3009900"/>
              </a:xfrm>
            </p:grpSpPr>
            <p:cxnSp>
              <p:nvCxnSpPr>
                <p:cNvPr id="573" name="Google Shape;573;p18"/>
                <p:cNvCxnSpPr/>
                <p:nvPr/>
              </p:nvCxnSpPr>
              <p:spPr>
                <a:xfrm>
                  <a:off x="7782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4" name="Google Shape;574;p18"/>
                <p:cNvCxnSpPr/>
                <p:nvPr/>
              </p:nvCxnSpPr>
              <p:spPr>
                <a:xfrm>
                  <a:off x="8258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5" name="Google Shape;575;p18"/>
                <p:cNvCxnSpPr/>
                <p:nvPr/>
              </p:nvCxnSpPr>
              <p:spPr>
                <a:xfrm>
                  <a:off x="8734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6" name="Google Shape;576;p18"/>
                <p:cNvCxnSpPr/>
                <p:nvPr/>
              </p:nvCxnSpPr>
              <p:spPr>
                <a:xfrm>
                  <a:off x="92100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7" name="Google Shape;577;p18"/>
                <p:cNvCxnSpPr/>
                <p:nvPr/>
              </p:nvCxnSpPr>
              <p:spPr>
                <a:xfrm>
                  <a:off x="96858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8" name="Google Shape;578;p18"/>
                <p:cNvCxnSpPr/>
                <p:nvPr/>
              </p:nvCxnSpPr>
              <p:spPr>
                <a:xfrm>
                  <a:off x="10161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9" name="Google Shape;579;p18"/>
                <p:cNvCxnSpPr/>
                <p:nvPr/>
              </p:nvCxnSpPr>
              <p:spPr>
                <a:xfrm>
                  <a:off x="10637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0" name="Google Shape;580;p18"/>
                <p:cNvCxnSpPr/>
                <p:nvPr/>
              </p:nvCxnSpPr>
              <p:spPr>
                <a:xfrm>
                  <a:off x="11113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81" name="Google Shape;581;p18"/>
              <p:cNvGrpSpPr/>
              <p:nvPr/>
            </p:nvGrpSpPr>
            <p:grpSpPr>
              <a:xfrm>
                <a:off x="7113571" y="1826475"/>
                <a:ext cx="3330706" cy="3330600"/>
                <a:chOff x="7898066" y="1124400"/>
                <a:chExt cx="3063000" cy="3330600"/>
              </a:xfrm>
            </p:grpSpPr>
            <p:cxnSp>
              <p:nvCxnSpPr>
                <p:cNvPr id="582" name="Google Shape;582;p18"/>
                <p:cNvCxnSpPr/>
                <p:nvPr/>
              </p:nvCxnSpPr>
              <p:spPr>
                <a:xfrm rot="10800000">
                  <a:off x="9429566" y="2923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3" name="Google Shape;583;p18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4" name="Google Shape;584;p18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5" name="Google Shape;585;p18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18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7" name="Google Shape;587;p18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8" name="Google Shape;588;p18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9" name="Google Shape;589;p18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90" name="Google Shape;590;p18"/>
              <p:cNvGrpSpPr/>
              <p:nvPr/>
            </p:nvGrpSpPr>
            <p:grpSpPr>
              <a:xfrm>
                <a:off x="7113571" y="-1504125"/>
                <a:ext cx="3330706" cy="2854800"/>
                <a:chOff x="7898066" y="1124400"/>
                <a:chExt cx="3063000" cy="2854800"/>
              </a:xfrm>
            </p:grpSpPr>
            <p:cxnSp>
              <p:nvCxnSpPr>
                <p:cNvPr id="591" name="Google Shape;591;p18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2" name="Google Shape;592;p18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3" name="Google Shape;593;p18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4" name="Google Shape;594;p18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5" name="Google Shape;595;p18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6" name="Google Shape;596;p18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7" name="Google Shape;597;p18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49450" y="-2579575"/>
            <a:ext cx="3514025" cy="351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6" name="Google Shape;726;p22"/>
          <p:cNvGrpSpPr/>
          <p:nvPr/>
        </p:nvGrpSpPr>
        <p:grpSpPr>
          <a:xfrm>
            <a:off x="-2986479" y="1644117"/>
            <a:ext cx="12130354" cy="6661208"/>
            <a:chOff x="-2986479" y="1644117"/>
            <a:chExt cx="12130354" cy="6661208"/>
          </a:xfrm>
        </p:grpSpPr>
        <p:sp>
          <p:nvSpPr>
            <p:cNvPr id="727" name="Google Shape;727;p22"/>
            <p:cNvSpPr/>
            <p:nvPr/>
          </p:nvSpPr>
          <p:spPr>
            <a:xfrm rot="-5400000">
              <a:off x="8430775" y="4430400"/>
              <a:ext cx="713100" cy="7131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8" name="Google Shape;728;p22"/>
            <p:cNvGrpSpPr/>
            <p:nvPr/>
          </p:nvGrpSpPr>
          <p:grpSpPr>
            <a:xfrm>
              <a:off x="-2986479" y="1644117"/>
              <a:ext cx="3330706" cy="6661208"/>
              <a:chOff x="7113571" y="-1504133"/>
              <a:chExt cx="3330706" cy="6661208"/>
            </a:xfrm>
          </p:grpSpPr>
          <p:grpSp>
            <p:nvGrpSpPr>
              <p:cNvPr id="729" name="Google Shape;729;p22"/>
              <p:cNvGrpSpPr/>
              <p:nvPr/>
            </p:nvGrpSpPr>
            <p:grpSpPr>
              <a:xfrm>
                <a:off x="7113675" y="-1504133"/>
                <a:ext cx="3330600" cy="6660909"/>
                <a:chOff x="7782600" y="1666575"/>
                <a:chExt cx="3330600" cy="3009900"/>
              </a:xfrm>
            </p:grpSpPr>
            <p:cxnSp>
              <p:nvCxnSpPr>
                <p:cNvPr id="730" name="Google Shape;730;p22"/>
                <p:cNvCxnSpPr/>
                <p:nvPr/>
              </p:nvCxnSpPr>
              <p:spPr>
                <a:xfrm>
                  <a:off x="7782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1" name="Google Shape;731;p22"/>
                <p:cNvCxnSpPr/>
                <p:nvPr/>
              </p:nvCxnSpPr>
              <p:spPr>
                <a:xfrm>
                  <a:off x="8258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22"/>
                <p:cNvCxnSpPr/>
                <p:nvPr/>
              </p:nvCxnSpPr>
              <p:spPr>
                <a:xfrm>
                  <a:off x="8734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3" name="Google Shape;733;p22"/>
                <p:cNvCxnSpPr/>
                <p:nvPr/>
              </p:nvCxnSpPr>
              <p:spPr>
                <a:xfrm>
                  <a:off x="92100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4" name="Google Shape;734;p22"/>
                <p:cNvCxnSpPr/>
                <p:nvPr/>
              </p:nvCxnSpPr>
              <p:spPr>
                <a:xfrm>
                  <a:off x="96858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5" name="Google Shape;735;p22"/>
                <p:cNvCxnSpPr/>
                <p:nvPr/>
              </p:nvCxnSpPr>
              <p:spPr>
                <a:xfrm>
                  <a:off x="10161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6" name="Google Shape;736;p22"/>
                <p:cNvCxnSpPr/>
                <p:nvPr/>
              </p:nvCxnSpPr>
              <p:spPr>
                <a:xfrm>
                  <a:off x="10637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7" name="Google Shape;737;p22"/>
                <p:cNvCxnSpPr/>
                <p:nvPr/>
              </p:nvCxnSpPr>
              <p:spPr>
                <a:xfrm>
                  <a:off x="11113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38" name="Google Shape;738;p22"/>
              <p:cNvGrpSpPr/>
              <p:nvPr/>
            </p:nvGrpSpPr>
            <p:grpSpPr>
              <a:xfrm>
                <a:off x="7113571" y="1826475"/>
                <a:ext cx="3330706" cy="3330600"/>
                <a:chOff x="7898066" y="1124400"/>
                <a:chExt cx="3063000" cy="3330600"/>
              </a:xfrm>
            </p:grpSpPr>
            <p:cxnSp>
              <p:nvCxnSpPr>
                <p:cNvPr id="739" name="Google Shape;739;p22"/>
                <p:cNvCxnSpPr/>
                <p:nvPr/>
              </p:nvCxnSpPr>
              <p:spPr>
                <a:xfrm rot="10800000">
                  <a:off x="9429566" y="2923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0" name="Google Shape;740;p22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1" name="Google Shape;741;p22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2" name="Google Shape;742;p22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3" name="Google Shape;743;p22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4" name="Google Shape;744;p22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5" name="Google Shape;745;p22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6" name="Google Shape;746;p22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47" name="Google Shape;747;p22"/>
              <p:cNvGrpSpPr/>
              <p:nvPr/>
            </p:nvGrpSpPr>
            <p:grpSpPr>
              <a:xfrm>
                <a:off x="7113571" y="-1504125"/>
                <a:ext cx="3330706" cy="2854800"/>
                <a:chOff x="7898066" y="1124400"/>
                <a:chExt cx="3063000" cy="2854800"/>
              </a:xfrm>
            </p:grpSpPr>
            <p:cxnSp>
              <p:nvCxnSpPr>
                <p:cNvPr id="748" name="Google Shape;748;p22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9" name="Google Shape;749;p22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0" name="Google Shape;750;p22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1" name="Google Shape;751;p22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2" name="Google Shape;752;p22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3" name="Google Shape;753;p22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4" name="Google Shape;754;p22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49450" y="-2579575"/>
            <a:ext cx="3514025" cy="351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7" name="Google Shape;757;p23"/>
          <p:cNvGrpSpPr/>
          <p:nvPr/>
        </p:nvGrpSpPr>
        <p:grpSpPr>
          <a:xfrm>
            <a:off x="-2986479" y="1644117"/>
            <a:ext cx="12130354" cy="6661208"/>
            <a:chOff x="-2986479" y="1644117"/>
            <a:chExt cx="12130354" cy="6661208"/>
          </a:xfrm>
        </p:grpSpPr>
        <p:sp>
          <p:nvSpPr>
            <p:cNvPr id="758" name="Google Shape;758;p23"/>
            <p:cNvSpPr/>
            <p:nvPr/>
          </p:nvSpPr>
          <p:spPr>
            <a:xfrm rot="-5400000">
              <a:off x="8430775" y="4430400"/>
              <a:ext cx="713100" cy="7131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9" name="Google Shape;759;p23"/>
            <p:cNvGrpSpPr/>
            <p:nvPr/>
          </p:nvGrpSpPr>
          <p:grpSpPr>
            <a:xfrm>
              <a:off x="-2986479" y="1644117"/>
              <a:ext cx="3330706" cy="6661208"/>
              <a:chOff x="7113571" y="-1504133"/>
              <a:chExt cx="3330706" cy="6661208"/>
            </a:xfrm>
          </p:grpSpPr>
          <p:grpSp>
            <p:nvGrpSpPr>
              <p:cNvPr id="760" name="Google Shape;760;p23"/>
              <p:cNvGrpSpPr/>
              <p:nvPr/>
            </p:nvGrpSpPr>
            <p:grpSpPr>
              <a:xfrm>
                <a:off x="7113675" y="-1504133"/>
                <a:ext cx="3330600" cy="6660909"/>
                <a:chOff x="7782600" y="1666575"/>
                <a:chExt cx="3330600" cy="3009900"/>
              </a:xfrm>
            </p:grpSpPr>
            <p:cxnSp>
              <p:nvCxnSpPr>
                <p:cNvPr id="761" name="Google Shape;761;p23"/>
                <p:cNvCxnSpPr/>
                <p:nvPr/>
              </p:nvCxnSpPr>
              <p:spPr>
                <a:xfrm>
                  <a:off x="7782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2" name="Google Shape;762;p23"/>
                <p:cNvCxnSpPr/>
                <p:nvPr/>
              </p:nvCxnSpPr>
              <p:spPr>
                <a:xfrm>
                  <a:off x="8258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3" name="Google Shape;763;p23"/>
                <p:cNvCxnSpPr/>
                <p:nvPr/>
              </p:nvCxnSpPr>
              <p:spPr>
                <a:xfrm>
                  <a:off x="8734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23"/>
                <p:cNvCxnSpPr/>
                <p:nvPr/>
              </p:nvCxnSpPr>
              <p:spPr>
                <a:xfrm>
                  <a:off x="92100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5" name="Google Shape;765;p23"/>
                <p:cNvCxnSpPr/>
                <p:nvPr/>
              </p:nvCxnSpPr>
              <p:spPr>
                <a:xfrm>
                  <a:off x="96858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6" name="Google Shape;766;p23"/>
                <p:cNvCxnSpPr/>
                <p:nvPr/>
              </p:nvCxnSpPr>
              <p:spPr>
                <a:xfrm>
                  <a:off x="10161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23"/>
                <p:cNvCxnSpPr/>
                <p:nvPr/>
              </p:nvCxnSpPr>
              <p:spPr>
                <a:xfrm>
                  <a:off x="10637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23"/>
                <p:cNvCxnSpPr/>
                <p:nvPr/>
              </p:nvCxnSpPr>
              <p:spPr>
                <a:xfrm>
                  <a:off x="11113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9" name="Google Shape;769;p23"/>
              <p:cNvGrpSpPr/>
              <p:nvPr/>
            </p:nvGrpSpPr>
            <p:grpSpPr>
              <a:xfrm>
                <a:off x="7113571" y="1826475"/>
                <a:ext cx="3330706" cy="3330600"/>
                <a:chOff x="7898066" y="1124400"/>
                <a:chExt cx="3063000" cy="3330600"/>
              </a:xfrm>
            </p:grpSpPr>
            <p:cxnSp>
              <p:nvCxnSpPr>
                <p:cNvPr id="770" name="Google Shape;770;p23"/>
                <p:cNvCxnSpPr/>
                <p:nvPr/>
              </p:nvCxnSpPr>
              <p:spPr>
                <a:xfrm rot="10800000">
                  <a:off x="9429566" y="2923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1" name="Google Shape;771;p23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2" name="Google Shape;772;p23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3" name="Google Shape;773;p23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4" name="Google Shape;774;p23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5" name="Google Shape;775;p23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6" name="Google Shape;776;p23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7" name="Google Shape;777;p23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78" name="Google Shape;778;p23"/>
              <p:cNvGrpSpPr/>
              <p:nvPr/>
            </p:nvGrpSpPr>
            <p:grpSpPr>
              <a:xfrm>
                <a:off x="7113571" y="-1504125"/>
                <a:ext cx="3330706" cy="2854800"/>
                <a:chOff x="7898066" y="1124400"/>
                <a:chExt cx="3063000" cy="2854800"/>
              </a:xfrm>
            </p:grpSpPr>
            <p:cxnSp>
              <p:nvCxnSpPr>
                <p:cNvPr id="779" name="Google Shape;779;p23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0" name="Google Shape;780;p23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1" name="Google Shape;781;p23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2" name="Google Shape;782;p23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3" name="Google Shape;783;p23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4" name="Google Shape;784;p23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23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047175" y="2972538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7206775" y="1531638"/>
            <a:ext cx="1224000" cy="1224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0" name="Google Shape;50;p3"/>
          <p:cNvGrpSpPr/>
          <p:nvPr/>
        </p:nvGrpSpPr>
        <p:grpSpPr>
          <a:xfrm>
            <a:off x="-1779775" y="-1868000"/>
            <a:ext cx="8986550" cy="8748425"/>
            <a:chOff x="-1779775" y="-1868000"/>
            <a:chExt cx="8986550" cy="8748425"/>
          </a:xfrm>
        </p:grpSpPr>
        <p:pic>
          <p:nvPicPr>
            <p:cNvPr id="51" name="Google Shape;51;p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-1779775" y="3366400"/>
              <a:ext cx="3514025" cy="351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692750" y="-1868000"/>
              <a:ext cx="3514025" cy="3514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" name="Google Shape;53;p3"/>
          <p:cNvGrpSpPr/>
          <p:nvPr/>
        </p:nvGrpSpPr>
        <p:grpSpPr>
          <a:xfrm>
            <a:off x="-1917954" y="1"/>
            <a:ext cx="11061829" cy="7200699"/>
            <a:chOff x="-1917954" y="1"/>
            <a:chExt cx="11061829" cy="7200699"/>
          </a:xfrm>
        </p:grpSpPr>
        <p:grpSp>
          <p:nvGrpSpPr>
            <p:cNvPr id="54" name="Google Shape;54;p3"/>
            <p:cNvGrpSpPr/>
            <p:nvPr/>
          </p:nvGrpSpPr>
          <p:grpSpPr>
            <a:xfrm>
              <a:off x="-1917954" y="539492"/>
              <a:ext cx="3330706" cy="6661208"/>
              <a:chOff x="7113571" y="-1504133"/>
              <a:chExt cx="3330706" cy="6661208"/>
            </a:xfrm>
          </p:grpSpPr>
          <p:grpSp>
            <p:nvGrpSpPr>
              <p:cNvPr id="55" name="Google Shape;55;p3"/>
              <p:cNvGrpSpPr/>
              <p:nvPr/>
            </p:nvGrpSpPr>
            <p:grpSpPr>
              <a:xfrm>
                <a:off x="7113675" y="-1504133"/>
                <a:ext cx="3330600" cy="6660909"/>
                <a:chOff x="7782600" y="1666575"/>
                <a:chExt cx="3330600" cy="3009900"/>
              </a:xfrm>
            </p:grpSpPr>
            <p:cxnSp>
              <p:nvCxnSpPr>
                <p:cNvPr id="56" name="Google Shape;56;p3"/>
                <p:cNvCxnSpPr/>
                <p:nvPr/>
              </p:nvCxnSpPr>
              <p:spPr>
                <a:xfrm>
                  <a:off x="7782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3"/>
                <p:cNvCxnSpPr/>
                <p:nvPr/>
              </p:nvCxnSpPr>
              <p:spPr>
                <a:xfrm>
                  <a:off x="8258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3"/>
                <p:cNvCxnSpPr/>
                <p:nvPr/>
              </p:nvCxnSpPr>
              <p:spPr>
                <a:xfrm>
                  <a:off x="8734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3"/>
                <p:cNvCxnSpPr/>
                <p:nvPr/>
              </p:nvCxnSpPr>
              <p:spPr>
                <a:xfrm>
                  <a:off x="92100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3"/>
                <p:cNvCxnSpPr/>
                <p:nvPr/>
              </p:nvCxnSpPr>
              <p:spPr>
                <a:xfrm>
                  <a:off x="96858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3"/>
                <p:cNvCxnSpPr/>
                <p:nvPr/>
              </p:nvCxnSpPr>
              <p:spPr>
                <a:xfrm>
                  <a:off x="10161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3"/>
                <p:cNvCxnSpPr/>
                <p:nvPr/>
              </p:nvCxnSpPr>
              <p:spPr>
                <a:xfrm>
                  <a:off x="10637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3"/>
                <p:cNvCxnSpPr/>
                <p:nvPr/>
              </p:nvCxnSpPr>
              <p:spPr>
                <a:xfrm>
                  <a:off x="11113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" name="Google Shape;64;p3"/>
              <p:cNvGrpSpPr/>
              <p:nvPr/>
            </p:nvGrpSpPr>
            <p:grpSpPr>
              <a:xfrm>
                <a:off x="7113571" y="1826475"/>
                <a:ext cx="3330706" cy="3330600"/>
                <a:chOff x="7898066" y="1124400"/>
                <a:chExt cx="3063000" cy="3330600"/>
              </a:xfrm>
            </p:grpSpPr>
            <p:cxnSp>
              <p:nvCxnSpPr>
                <p:cNvPr id="65" name="Google Shape;65;p3"/>
                <p:cNvCxnSpPr/>
                <p:nvPr/>
              </p:nvCxnSpPr>
              <p:spPr>
                <a:xfrm rot="10800000">
                  <a:off x="9429566" y="2923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3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3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" name="Google Shape;71;p3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" name="Google Shape;72;p3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3" name="Google Shape;73;p3"/>
              <p:cNvGrpSpPr/>
              <p:nvPr/>
            </p:nvGrpSpPr>
            <p:grpSpPr>
              <a:xfrm>
                <a:off x="7113571" y="-1504125"/>
                <a:ext cx="3330706" cy="2854800"/>
                <a:chOff x="7898066" y="1124400"/>
                <a:chExt cx="3063000" cy="2854800"/>
              </a:xfrm>
            </p:grpSpPr>
            <p:cxnSp>
              <p:nvCxnSpPr>
                <p:cNvPr id="74" name="Google Shape;74;p3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3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3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3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3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3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3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1" name="Google Shape;81;p3"/>
            <p:cNvGrpSpPr/>
            <p:nvPr/>
          </p:nvGrpSpPr>
          <p:grpSpPr>
            <a:xfrm>
              <a:off x="8050182" y="1"/>
              <a:ext cx="380602" cy="551212"/>
              <a:chOff x="1021950" y="-4278977"/>
              <a:chExt cx="561525" cy="516600"/>
            </a:xfrm>
          </p:grpSpPr>
          <p:cxnSp>
            <p:nvCxnSpPr>
              <p:cNvPr id="82" name="Google Shape;82;p3"/>
              <p:cNvCxnSpPr/>
              <p:nvPr/>
            </p:nvCxnSpPr>
            <p:spPr>
              <a:xfrm>
                <a:off x="1021950" y="-4278977"/>
                <a:ext cx="0" cy="5166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3"/>
              <p:cNvCxnSpPr/>
              <p:nvPr/>
            </p:nvCxnSpPr>
            <p:spPr>
              <a:xfrm>
                <a:off x="1302713" y="-4278977"/>
                <a:ext cx="0" cy="5166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3"/>
              <p:cNvCxnSpPr/>
              <p:nvPr/>
            </p:nvCxnSpPr>
            <p:spPr>
              <a:xfrm>
                <a:off x="1583475" y="-4278977"/>
                <a:ext cx="0" cy="5166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5" name="Google Shape;85;p3"/>
            <p:cNvSpPr/>
            <p:nvPr/>
          </p:nvSpPr>
          <p:spPr>
            <a:xfrm rot="-5400000">
              <a:off x="8430775" y="4430400"/>
              <a:ext cx="713100" cy="7131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1"/>
          </p:nvPr>
        </p:nvSpPr>
        <p:spPr>
          <a:xfrm>
            <a:off x="4939326" y="2274674"/>
            <a:ext cx="2620800" cy="14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2"/>
          </p:nvPr>
        </p:nvSpPr>
        <p:spPr>
          <a:xfrm>
            <a:off x="1583875" y="2274674"/>
            <a:ext cx="2620800" cy="14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3"/>
          </p:nvPr>
        </p:nvSpPr>
        <p:spPr>
          <a:xfrm>
            <a:off x="1583875" y="1704025"/>
            <a:ext cx="26208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4"/>
          </p:nvPr>
        </p:nvSpPr>
        <p:spPr>
          <a:xfrm>
            <a:off x="4939329" y="1704025"/>
            <a:ext cx="26208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2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grpSp>
        <p:nvGrpSpPr>
          <p:cNvPr id="99" name="Google Shape;99;p5"/>
          <p:cNvGrpSpPr/>
          <p:nvPr/>
        </p:nvGrpSpPr>
        <p:grpSpPr>
          <a:xfrm>
            <a:off x="-1560675" y="-2367650"/>
            <a:ext cx="10224075" cy="9741850"/>
            <a:chOff x="-1560675" y="-2367650"/>
            <a:chExt cx="10224075" cy="9741850"/>
          </a:xfrm>
        </p:grpSpPr>
        <p:pic>
          <p:nvPicPr>
            <p:cNvPr id="100" name="Google Shape;10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-1560675" y="3860175"/>
              <a:ext cx="3514025" cy="351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49375" y="-2367650"/>
              <a:ext cx="3514025" cy="3514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" name="Google Shape;102;p5"/>
          <p:cNvGrpSpPr/>
          <p:nvPr/>
        </p:nvGrpSpPr>
        <p:grpSpPr>
          <a:xfrm>
            <a:off x="2482795" y="0"/>
            <a:ext cx="6661208" cy="7934699"/>
            <a:chOff x="2482795" y="0"/>
            <a:chExt cx="6661208" cy="7934699"/>
          </a:xfrm>
        </p:grpSpPr>
        <p:sp>
          <p:nvSpPr>
            <p:cNvPr id="103" name="Google Shape;103;p5"/>
            <p:cNvSpPr/>
            <p:nvPr/>
          </p:nvSpPr>
          <p:spPr>
            <a:xfrm rot="10800000">
              <a:off x="8430775" y="0"/>
              <a:ext cx="713100" cy="7131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5"/>
            <p:cNvGrpSpPr/>
            <p:nvPr/>
          </p:nvGrpSpPr>
          <p:grpSpPr>
            <a:xfrm rot="5400000">
              <a:off x="4148046" y="2938742"/>
              <a:ext cx="3330706" cy="6661208"/>
              <a:chOff x="7113571" y="-1504133"/>
              <a:chExt cx="3330706" cy="6661208"/>
            </a:xfrm>
          </p:grpSpPr>
          <p:grpSp>
            <p:nvGrpSpPr>
              <p:cNvPr id="105" name="Google Shape;105;p5"/>
              <p:cNvGrpSpPr/>
              <p:nvPr/>
            </p:nvGrpSpPr>
            <p:grpSpPr>
              <a:xfrm>
                <a:off x="7113675" y="-1504133"/>
                <a:ext cx="3330600" cy="6660909"/>
                <a:chOff x="7782600" y="1666575"/>
                <a:chExt cx="3330600" cy="3009900"/>
              </a:xfrm>
            </p:grpSpPr>
            <p:cxnSp>
              <p:nvCxnSpPr>
                <p:cNvPr id="106" name="Google Shape;106;p5"/>
                <p:cNvCxnSpPr/>
                <p:nvPr/>
              </p:nvCxnSpPr>
              <p:spPr>
                <a:xfrm>
                  <a:off x="7782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5"/>
                <p:cNvCxnSpPr/>
                <p:nvPr/>
              </p:nvCxnSpPr>
              <p:spPr>
                <a:xfrm>
                  <a:off x="8258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5"/>
                <p:cNvCxnSpPr/>
                <p:nvPr/>
              </p:nvCxnSpPr>
              <p:spPr>
                <a:xfrm>
                  <a:off x="8734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5"/>
                <p:cNvCxnSpPr/>
                <p:nvPr/>
              </p:nvCxnSpPr>
              <p:spPr>
                <a:xfrm>
                  <a:off x="92100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5"/>
                <p:cNvCxnSpPr/>
                <p:nvPr/>
              </p:nvCxnSpPr>
              <p:spPr>
                <a:xfrm>
                  <a:off x="96858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5"/>
                <p:cNvCxnSpPr/>
                <p:nvPr/>
              </p:nvCxnSpPr>
              <p:spPr>
                <a:xfrm>
                  <a:off x="10161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2" name="Google Shape;112;p5"/>
                <p:cNvCxnSpPr/>
                <p:nvPr/>
              </p:nvCxnSpPr>
              <p:spPr>
                <a:xfrm>
                  <a:off x="10637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5"/>
                <p:cNvCxnSpPr/>
                <p:nvPr/>
              </p:nvCxnSpPr>
              <p:spPr>
                <a:xfrm>
                  <a:off x="11113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4" name="Google Shape;114;p5"/>
              <p:cNvGrpSpPr/>
              <p:nvPr/>
            </p:nvGrpSpPr>
            <p:grpSpPr>
              <a:xfrm>
                <a:off x="7113571" y="1826475"/>
                <a:ext cx="3330706" cy="3330600"/>
                <a:chOff x="7898066" y="1124400"/>
                <a:chExt cx="3063000" cy="3330600"/>
              </a:xfrm>
            </p:grpSpPr>
            <p:cxnSp>
              <p:nvCxnSpPr>
                <p:cNvPr id="115" name="Google Shape;115;p5"/>
                <p:cNvCxnSpPr/>
                <p:nvPr/>
              </p:nvCxnSpPr>
              <p:spPr>
                <a:xfrm rot="10800000">
                  <a:off x="9429566" y="2923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5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5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5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5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5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5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5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3" name="Google Shape;123;p5"/>
              <p:cNvGrpSpPr/>
              <p:nvPr/>
            </p:nvGrpSpPr>
            <p:grpSpPr>
              <a:xfrm>
                <a:off x="7113571" y="-1504125"/>
                <a:ext cx="3330706" cy="2854800"/>
                <a:chOff x="7898066" y="1124400"/>
                <a:chExt cx="3063000" cy="2854800"/>
              </a:xfrm>
            </p:grpSpPr>
            <p:cxnSp>
              <p:nvCxnSpPr>
                <p:cNvPr id="124" name="Google Shape;124;p5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5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5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5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5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5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5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851025" y="3777225"/>
            <a:ext cx="3514025" cy="35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/>
          <p:nvPr/>
        </p:nvSpPr>
        <p:spPr>
          <a:xfrm rot="10800000">
            <a:off x="8430775" y="0"/>
            <a:ext cx="713100" cy="713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73" name="Google Shape;173;p8"/>
          <p:cNvGrpSpPr/>
          <p:nvPr/>
        </p:nvGrpSpPr>
        <p:grpSpPr>
          <a:xfrm flipH="1">
            <a:off x="-2355329" y="-3135783"/>
            <a:ext cx="13854556" cy="9773108"/>
            <a:chOff x="-2355329" y="-3135783"/>
            <a:chExt cx="13854556" cy="9773108"/>
          </a:xfrm>
        </p:grpSpPr>
        <p:sp>
          <p:nvSpPr>
            <p:cNvPr id="174" name="Google Shape;174;p8"/>
            <p:cNvSpPr/>
            <p:nvPr/>
          </p:nvSpPr>
          <p:spPr>
            <a:xfrm>
              <a:off x="0" y="4430400"/>
              <a:ext cx="713100" cy="7131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" name="Google Shape;175;p8"/>
            <p:cNvGrpSpPr/>
            <p:nvPr/>
          </p:nvGrpSpPr>
          <p:grpSpPr>
            <a:xfrm>
              <a:off x="8168521" y="-23883"/>
              <a:ext cx="3330706" cy="6661208"/>
              <a:chOff x="7113571" y="-1504133"/>
              <a:chExt cx="3330706" cy="6661208"/>
            </a:xfrm>
          </p:grpSpPr>
          <p:grpSp>
            <p:nvGrpSpPr>
              <p:cNvPr id="176" name="Google Shape;176;p8"/>
              <p:cNvGrpSpPr/>
              <p:nvPr/>
            </p:nvGrpSpPr>
            <p:grpSpPr>
              <a:xfrm>
                <a:off x="7113675" y="-1504133"/>
                <a:ext cx="3330600" cy="6660909"/>
                <a:chOff x="7782600" y="1666575"/>
                <a:chExt cx="3330600" cy="3009900"/>
              </a:xfrm>
            </p:grpSpPr>
            <p:cxnSp>
              <p:nvCxnSpPr>
                <p:cNvPr id="177" name="Google Shape;177;p8"/>
                <p:cNvCxnSpPr/>
                <p:nvPr/>
              </p:nvCxnSpPr>
              <p:spPr>
                <a:xfrm>
                  <a:off x="7782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Google Shape;178;p8"/>
                <p:cNvCxnSpPr/>
                <p:nvPr/>
              </p:nvCxnSpPr>
              <p:spPr>
                <a:xfrm>
                  <a:off x="8258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179;p8"/>
                <p:cNvCxnSpPr/>
                <p:nvPr/>
              </p:nvCxnSpPr>
              <p:spPr>
                <a:xfrm>
                  <a:off x="8734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" name="Google Shape;180;p8"/>
                <p:cNvCxnSpPr/>
                <p:nvPr/>
              </p:nvCxnSpPr>
              <p:spPr>
                <a:xfrm>
                  <a:off x="92100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" name="Google Shape;181;p8"/>
                <p:cNvCxnSpPr/>
                <p:nvPr/>
              </p:nvCxnSpPr>
              <p:spPr>
                <a:xfrm>
                  <a:off x="96858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" name="Google Shape;182;p8"/>
                <p:cNvCxnSpPr/>
                <p:nvPr/>
              </p:nvCxnSpPr>
              <p:spPr>
                <a:xfrm>
                  <a:off x="10161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3;p8"/>
                <p:cNvCxnSpPr/>
                <p:nvPr/>
              </p:nvCxnSpPr>
              <p:spPr>
                <a:xfrm>
                  <a:off x="10637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" name="Google Shape;184;p8"/>
                <p:cNvCxnSpPr/>
                <p:nvPr/>
              </p:nvCxnSpPr>
              <p:spPr>
                <a:xfrm>
                  <a:off x="11113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" name="Google Shape;185;p8"/>
              <p:cNvGrpSpPr/>
              <p:nvPr/>
            </p:nvGrpSpPr>
            <p:grpSpPr>
              <a:xfrm>
                <a:off x="7113571" y="1826475"/>
                <a:ext cx="3330706" cy="3330600"/>
                <a:chOff x="7898066" y="1124400"/>
                <a:chExt cx="3063000" cy="3330600"/>
              </a:xfrm>
            </p:grpSpPr>
            <p:cxnSp>
              <p:nvCxnSpPr>
                <p:cNvPr id="186" name="Google Shape;186;p8"/>
                <p:cNvCxnSpPr/>
                <p:nvPr/>
              </p:nvCxnSpPr>
              <p:spPr>
                <a:xfrm rot="10800000">
                  <a:off x="9429566" y="2923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" name="Google Shape;187;p8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88;p8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89;p8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90;p8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" name="Google Shape;191;p8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" name="Google Shape;192;p8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8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" name="Google Shape;194;p8"/>
              <p:cNvGrpSpPr/>
              <p:nvPr/>
            </p:nvGrpSpPr>
            <p:grpSpPr>
              <a:xfrm>
                <a:off x="7113571" y="-1504125"/>
                <a:ext cx="3330706" cy="2854800"/>
                <a:chOff x="7898066" y="1124400"/>
                <a:chExt cx="3063000" cy="2854800"/>
              </a:xfrm>
            </p:grpSpPr>
            <p:cxnSp>
              <p:nvCxnSpPr>
                <p:cNvPr id="195" name="Google Shape;195;p8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196;p8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" name="Google Shape;197;p8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198;p8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199;p8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" name="Google Shape;200;p8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" name="Google Shape;201;p8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2" name="Google Shape;202;p8"/>
            <p:cNvGrpSpPr/>
            <p:nvPr/>
          </p:nvGrpSpPr>
          <p:grpSpPr>
            <a:xfrm>
              <a:off x="-2355329" y="-3135783"/>
              <a:ext cx="3330706" cy="6661208"/>
              <a:chOff x="7113571" y="-1504133"/>
              <a:chExt cx="3330706" cy="6661208"/>
            </a:xfrm>
          </p:grpSpPr>
          <p:grpSp>
            <p:nvGrpSpPr>
              <p:cNvPr id="203" name="Google Shape;203;p8"/>
              <p:cNvGrpSpPr/>
              <p:nvPr/>
            </p:nvGrpSpPr>
            <p:grpSpPr>
              <a:xfrm>
                <a:off x="7113675" y="-1504133"/>
                <a:ext cx="3330600" cy="6660909"/>
                <a:chOff x="7782600" y="1666575"/>
                <a:chExt cx="3330600" cy="3009900"/>
              </a:xfrm>
            </p:grpSpPr>
            <p:cxnSp>
              <p:nvCxnSpPr>
                <p:cNvPr id="204" name="Google Shape;204;p8"/>
                <p:cNvCxnSpPr/>
                <p:nvPr/>
              </p:nvCxnSpPr>
              <p:spPr>
                <a:xfrm>
                  <a:off x="7782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" name="Google Shape;205;p8"/>
                <p:cNvCxnSpPr/>
                <p:nvPr/>
              </p:nvCxnSpPr>
              <p:spPr>
                <a:xfrm>
                  <a:off x="8258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" name="Google Shape;206;p8"/>
                <p:cNvCxnSpPr/>
                <p:nvPr/>
              </p:nvCxnSpPr>
              <p:spPr>
                <a:xfrm>
                  <a:off x="8734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" name="Google Shape;207;p8"/>
                <p:cNvCxnSpPr/>
                <p:nvPr/>
              </p:nvCxnSpPr>
              <p:spPr>
                <a:xfrm>
                  <a:off x="92100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" name="Google Shape;208;p8"/>
                <p:cNvCxnSpPr/>
                <p:nvPr/>
              </p:nvCxnSpPr>
              <p:spPr>
                <a:xfrm>
                  <a:off x="96858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" name="Google Shape;209;p8"/>
                <p:cNvCxnSpPr/>
                <p:nvPr/>
              </p:nvCxnSpPr>
              <p:spPr>
                <a:xfrm>
                  <a:off x="10161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" name="Google Shape;210;p8"/>
                <p:cNvCxnSpPr/>
                <p:nvPr/>
              </p:nvCxnSpPr>
              <p:spPr>
                <a:xfrm>
                  <a:off x="10637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" name="Google Shape;211;p8"/>
                <p:cNvCxnSpPr/>
                <p:nvPr/>
              </p:nvCxnSpPr>
              <p:spPr>
                <a:xfrm>
                  <a:off x="11113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2" name="Google Shape;212;p8"/>
              <p:cNvGrpSpPr/>
              <p:nvPr/>
            </p:nvGrpSpPr>
            <p:grpSpPr>
              <a:xfrm>
                <a:off x="7113571" y="1826475"/>
                <a:ext cx="3330706" cy="3330600"/>
                <a:chOff x="7898066" y="1124400"/>
                <a:chExt cx="3063000" cy="3330600"/>
              </a:xfrm>
            </p:grpSpPr>
            <p:cxnSp>
              <p:nvCxnSpPr>
                <p:cNvPr id="213" name="Google Shape;213;p8"/>
                <p:cNvCxnSpPr/>
                <p:nvPr/>
              </p:nvCxnSpPr>
              <p:spPr>
                <a:xfrm rot="10800000">
                  <a:off x="9429566" y="2923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" name="Google Shape;214;p8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" name="Google Shape;215;p8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" name="Google Shape;216;p8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" name="Google Shape;217;p8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8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19;p8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0;p8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21" name="Google Shape;221;p8"/>
              <p:cNvGrpSpPr/>
              <p:nvPr/>
            </p:nvGrpSpPr>
            <p:grpSpPr>
              <a:xfrm>
                <a:off x="7113571" y="-1504125"/>
                <a:ext cx="3330706" cy="2854800"/>
                <a:chOff x="7898066" y="1124400"/>
                <a:chExt cx="3063000" cy="2854800"/>
              </a:xfrm>
            </p:grpSpPr>
            <p:cxnSp>
              <p:nvCxnSpPr>
                <p:cNvPr id="222" name="Google Shape;222;p8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3" name="Google Shape;223;p8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4" name="Google Shape;224;p8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" name="Google Shape;225;p8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Google Shape;226;p8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27;p8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8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229" name="Google Shape;22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898985" y="1089963"/>
            <a:ext cx="3514025" cy="35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043890" y="-2013312"/>
            <a:ext cx="3514025" cy="35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9"/>
          <p:cNvGrpSpPr/>
          <p:nvPr/>
        </p:nvGrpSpPr>
        <p:grpSpPr>
          <a:xfrm>
            <a:off x="-2355329" y="-3135783"/>
            <a:ext cx="13854556" cy="9773108"/>
            <a:chOff x="-2355329" y="-3135783"/>
            <a:chExt cx="13854556" cy="9773108"/>
          </a:xfrm>
        </p:grpSpPr>
        <p:sp>
          <p:nvSpPr>
            <p:cNvPr id="235" name="Google Shape;235;p9"/>
            <p:cNvSpPr/>
            <p:nvPr/>
          </p:nvSpPr>
          <p:spPr>
            <a:xfrm>
              <a:off x="0" y="4430400"/>
              <a:ext cx="713100" cy="7131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" name="Google Shape;236;p9"/>
            <p:cNvGrpSpPr/>
            <p:nvPr/>
          </p:nvGrpSpPr>
          <p:grpSpPr>
            <a:xfrm>
              <a:off x="8168521" y="-23883"/>
              <a:ext cx="3330706" cy="6661208"/>
              <a:chOff x="7113571" y="-1504133"/>
              <a:chExt cx="3330706" cy="6661208"/>
            </a:xfrm>
          </p:grpSpPr>
          <p:grpSp>
            <p:nvGrpSpPr>
              <p:cNvPr id="237" name="Google Shape;237;p9"/>
              <p:cNvGrpSpPr/>
              <p:nvPr/>
            </p:nvGrpSpPr>
            <p:grpSpPr>
              <a:xfrm>
                <a:off x="7113675" y="-1504133"/>
                <a:ext cx="3330600" cy="6660909"/>
                <a:chOff x="7782600" y="1666575"/>
                <a:chExt cx="3330600" cy="3009900"/>
              </a:xfrm>
            </p:grpSpPr>
            <p:cxnSp>
              <p:nvCxnSpPr>
                <p:cNvPr id="238" name="Google Shape;238;p9"/>
                <p:cNvCxnSpPr/>
                <p:nvPr/>
              </p:nvCxnSpPr>
              <p:spPr>
                <a:xfrm>
                  <a:off x="7782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" name="Google Shape;239;p9"/>
                <p:cNvCxnSpPr/>
                <p:nvPr/>
              </p:nvCxnSpPr>
              <p:spPr>
                <a:xfrm>
                  <a:off x="8258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" name="Google Shape;240;p9"/>
                <p:cNvCxnSpPr/>
                <p:nvPr/>
              </p:nvCxnSpPr>
              <p:spPr>
                <a:xfrm>
                  <a:off x="8734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" name="Google Shape;241;p9"/>
                <p:cNvCxnSpPr/>
                <p:nvPr/>
              </p:nvCxnSpPr>
              <p:spPr>
                <a:xfrm>
                  <a:off x="92100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2;p9"/>
                <p:cNvCxnSpPr/>
                <p:nvPr/>
              </p:nvCxnSpPr>
              <p:spPr>
                <a:xfrm>
                  <a:off x="96858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9"/>
                <p:cNvCxnSpPr/>
                <p:nvPr/>
              </p:nvCxnSpPr>
              <p:spPr>
                <a:xfrm>
                  <a:off x="10161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4;p9"/>
                <p:cNvCxnSpPr/>
                <p:nvPr/>
              </p:nvCxnSpPr>
              <p:spPr>
                <a:xfrm>
                  <a:off x="10637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Google Shape;245;p9"/>
                <p:cNvCxnSpPr/>
                <p:nvPr/>
              </p:nvCxnSpPr>
              <p:spPr>
                <a:xfrm>
                  <a:off x="11113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6" name="Google Shape;246;p9"/>
              <p:cNvGrpSpPr/>
              <p:nvPr/>
            </p:nvGrpSpPr>
            <p:grpSpPr>
              <a:xfrm>
                <a:off x="7113571" y="1826475"/>
                <a:ext cx="3330706" cy="3330600"/>
                <a:chOff x="7898066" y="1124400"/>
                <a:chExt cx="3063000" cy="3330600"/>
              </a:xfrm>
            </p:grpSpPr>
            <p:cxnSp>
              <p:nvCxnSpPr>
                <p:cNvPr id="247" name="Google Shape;247;p9"/>
                <p:cNvCxnSpPr/>
                <p:nvPr/>
              </p:nvCxnSpPr>
              <p:spPr>
                <a:xfrm rot="10800000">
                  <a:off x="9429566" y="2923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48;p9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9;p9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0" name="Google Shape;250;p9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1" name="Google Shape;251;p9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2" name="Google Shape;252;p9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9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4" name="Google Shape;254;p9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5" name="Google Shape;255;p9"/>
              <p:cNvGrpSpPr/>
              <p:nvPr/>
            </p:nvGrpSpPr>
            <p:grpSpPr>
              <a:xfrm>
                <a:off x="7113571" y="-1504125"/>
                <a:ext cx="3330706" cy="2854800"/>
                <a:chOff x="7898066" y="1124400"/>
                <a:chExt cx="3063000" cy="2854800"/>
              </a:xfrm>
            </p:grpSpPr>
            <p:cxnSp>
              <p:nvCxnSpPr>
                <p:cNvPr id="256" name="Google Shape;256;p9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" name="Google Shape;257;p9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" name="Google Shape;258;p9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9" name="Google Shape;259;p9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" name="Google Shape;260;p9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1" name="Google Shape;261;p9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2" name="Google Shape;262;p9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63" name="Google Shape;263;p9"/>
            <p:cNvGrpSpPr/>
            <p:nvPr/>
          </p:nvGrpSpPr>
          <p:grpSpPr>
            <a:xfrm>
              <a:off x="-2355329" y="-3135783"/>
              <a:ext cx="3330706" cy="6661208"/>
              <a:chOff x="7113571" y="-1504133"/>
              <a:chExt cx="3330706" cy="6661208"/>
            </a:xfrm>
          </p:grpSpPr>
          <p:grpSp>
            <p:nvGrpSpPr>
              <p:cNvPr id="264" name="Google Shape;264;p9"/>
              <p:cNvGrpSpPr/>
              <p:nvPr/>
            </p:nvGrpSpPr>
            <p:grpSpPr>
              <a:xfrm>
                <a:off x="7113675" y="-1504133"/>
                <a:ext cx="3330600" cy="6660909"/>
                <a:chOff x="7782600" y="1666575"/>
                <a:chExt cx="3330600" cy="3009900"/>
              </a:xfrm>
            </p:grpSpPr>
            <p:cxnSp>
              <p:nvCxnSpPr>
                <p:cNvPr id="265" name="Google Shape;265;p9"/>
                <p:cNvCxnSpPr/>
                <p:nvPr/>
              </p:nvCxnSpPr>
              <p:spPr>
                <a:xfrm>
                  <a:off x="7782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6" name="Google Shape;266;p9"/>
                <p:cNvCxnSpPr/>
                <p:nvPr/>
              </p:nvCxnSpPr>
              <p:spPr>
                <a:xfrm>
                  <a:off x="8258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7" name="Google Shape;267;p9"/>
                <p:cNvCxnSpPr/>
                <p:nvPr/>
              </p:nvCxnSpPr>
              <p:spPr>
                <a:xfrm>
                  <a:off x="8734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9"/>
                <p:cNvCxnSpPr/>
                <p:nvPr/>
              </p:nvCxnSpPr>
              <p:spPr>
                <a:xfrm>
                  <a:off x="92100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9" name="Google Shape;269;p9"/>
                <p:cNvCxnSpPr/>
                <p:nvPr/>
              </p:nvCxnSpPr>
              <p:spPr>
                <a:xfrm>
                  <a:off x="96858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0" name="Google Shape;270;p9"/>
                <p:cNvCxnSpPr/>
                <p:nvPr/>
              </p:nvCxnSpPr>
              <p:spPr>
                <a:xfrm>
                  <a:off x="10161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9"/>
                <p:cNvCxnSpPr/>
                <p:nvPr/>
              </p:nvCxnSpPr>
              <p:spPr>
                <a:xfrm>
                  <a:off x="10637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2" name="Google Shape;272;p9"/>
                <p:cNvCxnSpPr/>
                <p:nvPr/>
              </p:nvCxnSpPr>
              <p:spPr>
                <a:xfrm>
                  <a:off x="11113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3" name="Google Shape;273;p9"/>
              <p:cNvGrpSpPr/>
              <p:nvPr/>
            </p:nvGrpSpPr>
            <p:grpSpPr>
              <a:xfrm>
                <a:off x="7113571" y="1826475"/>
                <a:ext cx="3330706" cy="3330600"/>
                <a:chOff x="7898066" y="1124400"/>
                <a:chExt cx="3063000" cy="3330600"/>
              </a:xfrm>
            </p:grpSpPr>
            <p:cxnSp>
              <p:nvCxnSpPr>
                <p:cNvPr id="274" name="Google Shape;274;p9"/>
                <p:cNvCxnSpPr/>
                <p:nvPr/>
              </p:nvCxnSpPr>
              <p:spPr>
                <a:xfrm rot="10800000">
                  <a:off x="9429566" y="2923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" name="Google Shape;275;p9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6" name="Google Shape;276;p9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7" name="Google Shape;277;p9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8" name="Google Shape;278;p9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9" name="Google Shape;279;p9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0" name="Google Shape;280;p9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Google Shape;281;p9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2" name="Google Shape;282;p9"/>
              <p:cNvGrpSpPr/>
              <p:nvPr/>
            </p:nvGrpSpPr>
            <p:grpSpPr>
              <a:xfrm>
                <a:off x="7113571" y="-1504125"/>
                <a:ext cx="3330706" cy="2854800"/>
                <a:chOff x="7898066" y="1124400"/>
                <a:chExt cx="3063000" cy="2854800"/>
              </a:xfrm>
            </p:grpSpPr>
            <p:cxnSp>
              <p:nvCxnSpPr>
                <p:cNvPr id="283" name="Google Shape;283;p9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Google Shape;284;p9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5" name="Google Shape;285;p9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6" name="Google Shape;286;p9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9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Google Shape;288;p9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9" name="Google Shape;289;p9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290" name="Google Shape;29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9112" y="1089963"/>
            <a:ext cx="3514025" cy="35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73763" y="-2013312"/>
            <a:ext cx="3514025" cy="35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154800"/>
            <a:ext cx="6576000" cy="15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1284000" y="30732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97" name="Google Shape;297;p11"/>
          <p:cNvGrpSpPr/>
          <p:nvPr/>
        </p:nvGrpSpPr>
        <p:grpSpPr>
          <a:xfrm>
            <a:off x="-2355329" y="-3135783"/>
            <a:ext cx="13854556" cy="9773108"/>
            <a:chOff x="-2355329" y="-3135783"/>
            <a:chExt cx="13854556" cy="9773108"/>
          </a:xfrm>
        </p:grpSpPr>
        <p:sp>
          <p:nvSpPr>
            <p:cNvPr id="298" name="Google Shape;298;p11"/>
            <p:cNvSpPr/>
            <p:nvPr/>
          </p:nvSpPr>
          <p:spPr>
            <a:xfrm>
              <a:off x="0" y="4430400"/>
              <a:ext cx="713100" cy="7131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11"/>
            <p:cNvGrpSpPr/>
            <p:nvPr/>
          </p:nvGrpSpPr>
          <p:grpSpPr>
            <a:xfrm>
              <a:off x="8168521" y="-23883"/>
              <a:ext cx="3330706" cy="6661208"/>
              <a:chOff x="7113571" y="-1504133"/>
              <a:chExt cx="3330706" cy="6661208"/>
            </a:xfrm>
          </p:grpSpPr>
          <p:grpSp>
            <p:nvGrpSpPr>
              <p:cNvPr id="300" name="Google Shape;300;p11"/>
              <p:cNvGrpSpPr/>
              <p:nvPr/>
            </p:nvGrpSpPr>
            <p:grpSpPr>
              <a:xfrm>
                <a:off x="7113675" y="-1504133"/>
                <a:ext cx="3330600" cy="6660909"/>
                <a:chOff x="7782600" y="1666575"/>
                <a:chExt cx="3330600" cy="3009900"/>
              </a:xfrm>
            </p:grpSpPr>
            <p:cxnSp>
              <p:nvCxnSpPr>
                <p:cNvPr id="301" name="Google Shape;301;p11"/>
                <p:cNvCxnSpPr/>
                <p:nvPr/>
              </p:nvCxnSpPr>
              <p:spPr>
                <a:xfrm>
                  <a:off x="7782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" name="Google Shape;302;p11"/>
                <p:cNvCxnSpPr/>
                <p:nvPr/>
              </p:nvCxnSpPr>
              <p:spPr>
                <a:xfrm>
                  <a:off x="8258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303;p11"/>
                <p:cNvCxnSpPr/>
                <p:nvPr/>
              </p:nvCxnSpPr>
              <p:spPr>
                <a:xfrm>
                  <a:off x="8734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Google Shape;304;p11"/>
                <p:cNvCxnSpPr/>
                <p:nvPr/>
              </p:nvCxnSpPr>
              <p:spPr>
                <a:xfrm>
                  <a:off x="92100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96858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306;p11"/>
                <p:cNvCxnSpPr/>
                <p:nvPr/>
              </p:nvCxnSpPr>
              <p:spPr>
                <a:xfrm>
                  <a:off x="10161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1"/>
                <p:cNvCxnSpPr/>
                <p:nvPr/>
              </p:nvCxnSpPr>
              <p:spPr>
                <a:xfrm>
                  <a:off x="10637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1113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9" name="Google Shape;309;p11"/>
              <p:cNvGrpSpPr/>
              <p:nvPr/>
            </p:nvGrpSpPr>
            <p:grpSpPr>
              <a:xfrm>
                <a:off x="7113571" y="1826475"/>
                <a:ext cx="3330706" cy="3330600"/>
                <a:chOff x="7898066" y="1124400"/>
                <a:chExt cx="3063000" cy="3330600"/>
              </a:xfrm>
            </p:grpSpPr>
            <p:cxnSp>
              <p:nvCxnSpPr>
                <p:cNvPr id="310" name="Google Shape;310;p11"/>
                <p:cNvCxnSpPr/>
                <p:nvPr/>
              </p:nvCxnSpPr>
              <p:spPr>
                <a:xfrm rot="10800000">
                  <a:off x="9429566" y="2923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11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312;p11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" name="Google Shape;313;p11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11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" name="Google Shape;315;p11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316;p11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" name="Google Shape;317;p11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8" name="Google Shape;318;p11"/>
              <p:cNvGrpSpPr/>
              <p:nvPr/>
            </p:nvGrpSpPr>
            <p:grpSpPr>
              <a:xfrm>
                <a:off x="7113571" y="-1504125"/>
                <a:ext cx="3330706" cy="2854800"/>
                <a:chOff x="7898066" y="1124400"/>
                <a:chExt cx="3063000" cy="2854800"/>
              </a:xfrm>
            </p:grpSpPr>
            <p:cxnSp>
              <p:nvCxnSpPr>
                <p:cNvPr id="319" name="Google Shape;319;p11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" name="Google Shape;320;p11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" name="Google Shape;321;p11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2" name="Google Shape;322;p11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3" name="Google Shape;323;p11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4" name="Google Shape;324;p11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5" name="Google Shape;325;p11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26" name="Google Shape;326;p11"/>
            <p:cNvGrpSpPr/>
            <p:nvPr/>
          </p:nvGrpSpPr>
          <p:grpSpPr>
            <a:xfrm>
              <a:off x="-2355329" y="-3135783"/>
              <a:ext cx="3330706" cy="6661208"/>
              <a:chOff x="7113571" y="-1504133"/>
              <a:chExt cx="3330706" cy="6661208"/>
            </a:xfrm>
          </p:grpSpPr>
          <p:grpSp>
            <p:nvGrpSpPr>
              <p:cNvPr id="327" name="Google Shape;327;p11"/>
              <p:cNvGrpSpPr/>
              <p:nvPr/>
            </p:nvGrpSpPr>
            <p:grpSpPr>
              <a:xfrm>
                <a:off x="7113675" y="-1504133"/>
                <a:ext cx="3330600" cy="6660909"/>
                <a:chOff x="7782600" y="1666575"/>
                <a:chExt cx="3330600" cy="3009900"/>
              </a:xfrm>
            </p:grpSpPr>
            <p:cxnSp>
              <p:nvCxnSpPr>
                <p:cNvPr id="328" name="Google Shape;328;p11"/>
                <p:cNvCxnSpPr/>
                <p:nvPr/>
              </p:nvCxnSpPr>
              <p:spPr>
                <a:xfrm>
                  <a:off x="7782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" name="Google Shape;329;p11"/>
                <p:cNvCxnSpPr/>
                <p:nvPr/>
              </p:nvCxnSpPr>
              <p:spPr>
                <a:xfrm>
                  <a:off x="8258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" name="Google Shape;330;p11"/>
                <p:cNvCxnSpPr/>
                <p:nvPr/>
              </p:nvCxnSpPr>
              <p:spPr>
                <a:xfrm>
                  <a:off x="8734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" name="Google Shape;331;p11"/>
                <p:cNvCxnSpPr/>
                <p:nvPr/>
              </p:nvCxnSpPr>
              <p:spPr>
                <a:xfrm>
                  <a:off x="92100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332;p11"/>
                <p:cNvCxnSpPr/>
                <p:nvPr/>
              </p:nvCxnSpPr>
              <p:spPr>
                <a:xfrm>
                  <a:off x="96858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3" name="Google Shape;333;p11"/>
                <p:cNvCxnSpPr/>
                <p:nvPr/>
              </p:nvCxnSpPr>
              <p:spPr>
                <a:xfrm>
                  <a:off x="101616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" name="Google Shape;334;p11"/>
                <p:cNvCxnSpPr/>
                <p:nvPr/>
              </p:nvCxnSpPr>
              <p:spPr>
                <a:xfrm>
                  <a:off x="106374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5" name="Google Shape;335;p11"/>
                <p:cNvCxnSpPr/>
                <p:nvPr/>
              </p:nvCxnSpPr>
              <p:spPr>
                <a:xfrm>
                  <a:off x="11113200" y="1666575"/>
                  <a:ext cx="0" cy="300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6" name="Google Shape;336;p11"/>
              <p:cNvGrpSpPr/>
              <p:nvPr/>
            </p:nvGrpSpPr>
            <p:grpSpPr>
              <a:xfrm>
                <a:off x="7113571" y="1826475"/>
                <a:ext cx="3330706" cy="3330600"/>
                <a:chOff x="7898066" y="1124400"/>
                <a:chExt cx="3063000" cy="3330600"/>
              </a:xfrm>
            </p:grpSpPr>
            <p:cxnSp>
              <p:nvCxnSpPr>
                <p:cNvPr id="337" name="Google Shape;337;p11"/>
                <p:cNvCxnSpPr/>
                <p:nvPr/>
              </p:nvCxnSpPr>
              <p:spPr>
                <a:xfrm rot="10800000">
                  <a:off x="9429566" y="2923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Google Shape;338;p11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339;p11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340;p11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341;p11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342;p11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343;p11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Google Shape;344;p11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5" name="Google Shape;345;p11"/>
              <p:cNvGrpSpPr/>
              <p:nvPr/>
            </p:nvGrpSpPr>
            <p:grpSpPr>
              <a:xfrm>
                <a:off x="7113571" y="-1504125"/>
                <a:ext cx="3330706" cy="2854800"/>
                <a:chOff x="7898066" y="1124400"/>
                <a:chExt cx="3063000" cy="2854800"/>
              </a:xfrm>
            </p:grpSpPr>
            <p:cxnSp>
              <p:nvCxnSpPr>
                <p:cNvPr id="346" name="Google Shape;346;p11"/>
                <p:cNvCxnSpPr/>
                <p:nvPr/>
              </p:nvCxnSpPr>
              <p:spPr>
                <a:xfrm rot="10800000">
                  <a:off x="9429566" y="2447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347;p11"/>
                <p:cNvCxnSpPr/>
                <p:nvPr/>
              </p:nvCxnSpPr>
              <p:spPr>
                <a:xfrm rot="10800000">
                  <a:off x="9429566" y="19719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348;p11"/>
                <p:cNvCxnSpPr/>
                <p:nvPr/>
              </p:nvCxnSpPr>
              <p:spPr>
                <a:xfrm rot="10800000">
                  <a:off x="9429566" y="1496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11"/>
                <p:cNvCxnSpPr/>
                <p:nvPr/>
              </p:nvCxnSpPr>
              <p:spPr>
                <a:xfrm rot="10800000">
                  <a:off x="9429566" y="10203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350;p11"/>
                <p:cNvCxnSpPr/>
                <p:nvPr/>
              </p:nvCxnSpPr>
              <p:spPr>
                <a:xfrm rot="10800000">
                  <a:off x="9429566" y="5445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351;p11"/>
                <p:cNvCxnSpPr/>
                <p:nvPr/>
              </p:nvCxnSpPr>
              <p:spPr>
                <a:xfrm rot="10800000">
                  <a:off x="9429566" y="687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11"/>
                <p:cNvCxnSpPr/>
                <p:nvPr/>
              </p:nvCxnSpPr>
              <p:spPr>
                <a:xfrm rot="10800000">
                  <a:off x="9429566" y="-407100"/>
                  <a:ext cx="0" cy="306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353" name="Google Shape;35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9112" y="1089963"/>
            <a:ext cx="3514025" cy="35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73763" y="-2013312"/>
            <a:ext cx="3514025" cy="35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Char char="●"/>
              <a:defRPr sz="120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Char char="○"/>
              <a:defRPr sz="120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Char char="■"/>
              <a:defRPr sz="120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Char char="●"/>
              <a:defRPr sz="120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Char char="○"/>
              <a:defRPr sz="120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Char char="■"/>
              <a:defRPr sz="120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Char char="●"/>
              <a:defRPr sz="120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Char char="○"/>
              <a:defRPr sz="120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Char char="■"/>
              <a:defRPr sz="120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4" r:id="rId13"/>
    <p:sldLayoutId id="2147483668" r:id="rId14"/>
    <p:sldLayoutId id="214748366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hidro.nth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hyperlink" Target="https://github.com/Celsius06/Notepad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7"/>
          <p:cNvSpPr txBox="1">
            <a:spLocks noGrp="1"/>
          </p:cNvSpPr>
          <p:nvPr>
            <p:ph type="ctrTitle"/>
          </p:nvPr>
        </p:nvSpPr>
        <p:spPr>
          <a:xfrm>
            <a:off x="713225" y="1416150"/>
            <a:ext cx="4141163" cy="789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797" name="Google Shape;797;p27"/>
          <p:cNvSpPr txBox="1">
            <a:spLocks noGrp="1"/>
          </p:cNvSpPr>
          <p:nvPr>
            <p:ph type="subTitle" idx="1"/>
          </p:nvPr>
        </p:nvSpPr>
        <p:spPr>
          <a:xfrm>
            <a:off x="713224" y="2573634"/>
            <a:ext cx="5876551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Name: Algorithms and Data Structures – IT013IU</a:t>
            </a:r>
            <a:endParaRPr/>
          </a:p>
        </p:txBody>
      </p:sp>
      <p:grpSp>
        <p:nvGrpSpPr>
          <p:cNvPr id="798" name="Google Shape;798;p27"/>
          <p:cNvGrpSpPr/>
          <p:nvPr/>
        </p:nvGrpSpPr>
        <p:grpSpPr>
          <a:xfrm>
            <a:off x="5944023" y="539489"/>
            <a:ext cx="555162" cy="551226"/>
            <a:chOff x="890400" y="4399350"/>
            <a:chExt cx="486600" cy="483150"/>
          </a:xfrm>
        </p:grpSpPr>
        <p:sp>
          <p:nvSpPr>
            <p:cNvPr id="799" name="Google Shape;799;p27"/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890400" y="4399350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" name="Google Shape;797;p27">
            <a:extLst>
              <a:ext uri="{FF2B5EF4-FFF2-40B4-BE49-F238E27FC236}">
                <a16:creationId xmlns:a16="http://schemas.microsoft.com/office/drawing/2014/main" id="{7C682616-371B-42AB-BBD9-D93EB64DEA75}"/>
              </a:ext>
            </a:extLst>
          </p:cNvPr>
          <p:cNvSpPr txBox="1">
            <a:spLocks/>
          </p:cNvSpPr>
          <p:nvPr/>
        </p:nvSpPr>
        <p:spPr>
          <a:xfrm>
            <a:off x="713224" y="2899059"/>
            <a:ext cx="5315719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6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/>
            <a:r>
              <a:rPr lang="vi-VN"/>
              <a:t>Student: Nguyen Minh Thuan – ITCSIU22269</a:t>
            </a:r>
          </a:p>
        </p:txBody>
      </p:sp>
      <p:sp>
        <p:nvSpPr>
          <p:cNvPr id="9" name="Google Shape;815;p29">
            <a:extLst>
              <a:ext uri="{FF2B5EF4-FFF2-40B4-BE49-F238E27FC236}">
                <a16:creationId xmlns:a16="http://schemas.microsoft.com/office/drawing/2014/main" id="{0187214F-C2AA-495F-AFC8-B0EE2F144943}"/>
              </a:ext>
            </a:extLst>
          </p:cNvPr>
          <p:cNvSpPr txBox="1">
            <a:spLocks/>
          </p:cNvSpPr>
          <p:nvPr/>
        </p:nvSpPr>
        <p:spPr>
          <a:xfrm>
            <a:off x="713225" y="-172426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5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5200" b="1" i="0" u="none" strike="noStrike" cap="none">
                <a:solidFill>
                  <a:srgbClr val="191919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5200" b="1" i="0" u="none" strike="noStrike" cap="none">
                <a:solidFill>
                  <a:srgbClr val="191919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5200" b="1" i="0" u="none" strike="noStrike" cap="none">
                <a:solidFill>
                  <a:srgbClr val="191919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5200" b="1" i="0" u="none" strike="noStrike" cap="none">
                <a:solidFill>
                  <a:srgbClr val="191919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5200" b="1" i="0" u="none" strike="noStrike" cap="none">
                <a:solidFill>
                  <a:srgbClr val="191919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5200" b="1" i="0" u="none" strike="noStrike" cap="none">
                <a:solidFill>
                  <a:srgbClr val="191919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5200" b="1" i="0" u="none" strike="noStrike" cap="none">
                <a:solidFill>
                  <a:srgbClr val="191919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5200" b="1" i="0" u="none" strike="noStrike" cap="none">
                <a:solidFill>
                  <a:srgbClr val="191919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vi-VN"/>
              <a:t>TABLE OF CONTENTS</a:t>
            </a:r>
          </a:p>
        </p:txBody>
      </p:sp>
      <p:sp>
        <p:nvSpPr>
          <p:cNvPr id="10" name="Google Shape;816;p29">
            <a:extLst>
              <a:ext uri="{FF2B5EF4-FFF2-40B4-BE49-F238E27FC236}">
                <a16:creationId xmlns:a16="http://schemas.microsoft.com/office/drawing/2014/main" id="{96273B3C-6EDC-4950-97F8-E1126E77D67B}"/>
              </a:ext>
            </a:extLst>
          </p:cNvPr>
          <p:cNvSpPr txBox="1">
            <a:spLocks/>
          </p:cNvSpPr>
          <p:nvPr/>
        </p:nvSpPr>
        <p:spPr>
          <a:xfrm>
            <a:off x="-2467861" y="480321"/>
            <a:ext cx="734700" cy="7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01</a:t>
            </a:r>
          </a:p>
        </p:txBody>
      </p:sp>
      <p:sp>
        <p:nvSpPr>
          <p:cNvPr id="11" name="Google Shape;817;p29">
            <a:extLst>
              <a:ext uri="{FF2B5EF4-FFF2-40B4-BE49-F238E27FC236}">
                <a16:creationId xmlns:a16="http://schemas.microsoft.com/office/drawing/2014/main" id="{968CCACB-7F0B-428E-B82A-4993DF8A0BF4}"/>
              </a:ext>
            </a:extLst>
          </p:cNvPr>
          <p:cNvSpPr txBox="1">
            <a:spLocks/>
          </p:cNvSpPr>
          <p:nvPr/>
        </p:nvSpPr>
        <p:spPr>
          <a:xfrm>
            <a:off x="-2467861" y="2783751"/>
            <a:ext cx="734700" cy="7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03</a:t>
            </a:r>
          </a:p>
        </p:txBody>
      </p:sp>
      <p:sp>
        <p:nvSpPr>
          <p:cNvPr id="12" name="Google Shape;818;p29">
            <a:extLst>
              <a:ext uri="{FF2B5EF4-FFF2-40B4-BE49-F238E27FC236}">
                <a16:creationId xmlns:a16="http://schemas.microsoft.com/office/drawing/2014/main" id="{9DAA6FB4-658E-4BFC-A360-F0506845FC6A}"/>
              </a:ext>
            </a:extLst>
          </p:cNvPr>
          <p:cNvSpPr txBox="1">
            <a:spLocks/>
          </p:cNvSpPr>
          <p:nvPr/>
        </p:nvSpPr>
        <p:spPr>
          <a:xfrm>
            <a:off x="10117568" y="1353254"/>
            <a:ext cx="734700" cy="7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02</a:t>
            </a:r>
          </a:p>
        </p:txBody>
      </p:sp>
      <p:sp>
        <p:nvSpPr>
          <p:cNvPr id="13" name="Google Shape;820;p29">
            <a:extLst>
              <a:ext uri="{FF2B5EF4-FFF2-40B4-BE49-F238E27FC236}">
                <a16:creationId xmlns:a16="http://schemas.microsoft.com/office/drawing/2014/main" id="{A7723773-0A12-4FB2-98AF-2C8D41A81944}"/>
              </a:ext>
            </a:extLst>
          </p:cNvPr>
          <p:cNvSpPr txBox="1">
            <a:spLocks/>
          </p:cNvSpPr>
          <p:nvPr/>
        </p:nvSpPr>
        <p:spPr>
          <a:xfrm>
            <a:off x="10193769" y="3159241"/>
            <a:ext cx="734700" cy="7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04</a:t>
            </a:r>
          </a:p>
        </p:txBody>
      </p:sp>
      <p:sp>
        <p:nvSpPr>
          <p:cNvPr id="14" name="Google Shape;822;p29">
            <a:extLst>
              <a:ext uri="{FF2B5EF4-FFF2-40B4-BE49-F238E27FC236}">
                <a16:creationId xmlns:a16="http://schemas.microsoft.com/office/drawing/2014/main" id="{4C9FB3CE-83FC-4573-AF13-13D00063232B}"/>
              </a:ext>
            </a:extLst>
          </p:cNvPr>
          <p:cNvSpPr txBox="1">
            <a:spLocks/>
          </p:cNvSpPr>
          <p:nvPr/>
        </p:nvSpPr>
        <p:spPr>
          <a:xfrm>
            <a:off x="-2544061" y="1275226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6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missioner"/>
              <a:buNone/>
              <a:defRPr sz="18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/>
            <a:r>
              <a:rPr lang="vi-VN"/>
              <a:t>Introduction</a:t>
            </a:r>
          </a:p>
        </p:txBody>
      </p:sp>
      <p:sp>
        <p:nvSpPr>
          <p:cNvPr id="15" name="Google Shape;823;p29">
            <a:extLst>
              <a:ext uri="{FF2B5EF4-FFF2-40B4-BE49-F238E27FC236}">
                <a16:creationId xmlns:a16="http://schemas.microsoft.com/office/drawing/2014/main" id="{C63EAC63-9CB0-423F-8CEF-32C0BB5F90C8}"/>
              </a:ext>
            </a:extLst>
          </p:cNvPr>
          <p:cNvSpPr txBox="1">
            <a:spLocks/>
          </p:cNvSpPr>
          <p:nvPr/>
        </p:nvSpPr>
        <p:spPr>
          <a:xfrm>
            <a:off x="10041368" y="2148159"/>
            <a:ext cx="3579666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/>
              <a:t>Application Analysis</a:t>
            </a:r>
          </a:p>
        </p:txBody>
      </p:sp>
      <p:sp>
        <p:nvSpPr>
          <p:cNvPr id="16" name="Google Shape;824;p29">
            <a:extLst>
              <a:ext uri="{FF2B5EF4-FFF2-40B4-BE49-F238E27FC236}">
                <a16:creationId xmlns:a16="http://schemas.microsoft.com/office/drawing/2014/main" id="{7D2D5DC7-38A6-426E-A370-7E4317DC238F}"/>
              </a:ext>
            </a:extLst>
          </p:cNvPr>
          <p:cNvSpPr txBox="1">
            <a:spLocks/>
          </p:cNvSpPr>
          <p:nvPr/>
        </p:nvSpPr>
        <p:spPr>
          <a:xfrm>
            <a:off x="10117568" y="3954146"/>
            <a:ext cx="2788447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/>
              <a:t>Application Demo &amp; Conclusion</a:t>
            </a:r>
          </a:p>
        </p:txBody>
      </p:sp>
      <p:sp>
        <p:nvSpPr>
          <p:cNvPr id="17" name="Google Shape;825;p29">
            <a:extLst>
              <a:ext uri="{FF2B5EF4-FFF2-40B4-BE49-F238E27FC236}">
                <a16:creationId xmlns:a16="http://schemas.microsoft.com/office/drawing/2014/main" id="{26BF12C6-DCE4-4246-8CAA-547B65E07FFF}"/>
              </a:ext>
            </a:extLst>
          </p:cNvPr>
          <p:cNvSpPr txBox="1">
            <a:spLocks/>
          </p:cNvSpPr>
          <p:nvPr/>
        </p:nvSpPr>
        <p:spPr>
          <a:xfrm>
            <a:off x="-2544061" y="3578696"/>
            <a:ext cx="3343236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/>
              <a:t>Used Data Structures </a:t>
            </a:r>
          </a:p>
          <a:p>
            <a:r>
              <a:rPr lang="vi-VN"/>
              <a:t>&amp; Algorithms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1058474-2E11-44A7-ACD0-114CC9373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54152"/>
              </p:ext>
            </p:extLst>
          </p:nvPr>
        </p:nvGraphicFramePr>
        <p:xfrm>
          <a:off x="1524000" y="628335"/>
          <a:ext cx="6096000" cy="3901440"/>
        </p:xfrm>
        <a:graphic>
          <a:graphicData uri="http://schemas.openxmlformats.org/drawingml/2006/table">
            <a:tbl>
              <a:tblPr firstRow="1" bandRow="1">
                <a:tableStyleId>{9E21614A-F622-4427-843D-29B89F0F53CC}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367655433"/>
                    </a:ext>
                  </a:extLst>
                </a:gridCol>
              </a:tblGrid>
              <a:tr h="3616005">
                <a:tc>
                  <a:txBody>
                    <a:bodyPr/>
                    <a:lstStyle/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public void </a:t>
                      </a:r>
                      <a:r>
                        <a:rPr lang="vi-VN" sz="1000" b="1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searchAndHighlight</a:t>
                      </a:r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(String word) {</a:t>
                      </a:r>
                    </a:p>
                    <a:p>
                      <a:r>
                        <a:rPr lang="vi-VN" sz="1000" b="1" i="0" u="none" strike="noStrike" cap="none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Queue&lt;Integer&gt; positions = new LinkedList&lt;&gt;();</a:t>
                      </a:r>
                      <a:endParaRPr lang="vi-VN" sz="1000" b="0" i="0" u="none" strike="noStrike" cap="none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Arial"/>
                        <a:cs typeface="Courier New" panose="02070309020205020404" pitchFamily="49" charset="0"/>
                        <a:sym typeface="Arial"/>
                      </a:endParaRP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String content = gui.textArea.</a:t>
                      </a:r>
                      <a:r>
                        <a:rPr lang="vi-VN" sz="1000" b="1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getText</a:t>
                      </a:r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();</a:t>
                      </a: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int index = content.</a:t>
                      </a:r>
                      <a:r>
                        <a:rPr lang="vi-VN" sz="1000" b="1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indexOf</a:t>
                      </a:r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(word);</a:t>
                      </a: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int count = 0; // Counter for occurrences</a:t>
                      </a: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while (index &gt;= 0) {</a:t>
                      </a: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    positions.</a:t>
                      </a:r>
                      <a:r>
                        <a:rPr lang="vi-VN" sz="1000" b="1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add</a:t>
                      </a:r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(index);</a:t>
                      </a: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    index = content.</a:t>
                      </a:r>
                      <a:r>
                        <a:rPr lang="vi-VN" sz="1000" b="1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indexOf</a:t>
                      </a:r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(word, index + 1);</a:t>
                      </a: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    count++;</a:t>
                      </a: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}</a:t>
                      </a: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Highlighter highlighter = gui.textArea.</a:t>
                      </a:r>
                      <a:r>
                        <a:rPr lang="vi-VN" sz="1000" b="1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getHighlighter</a:t>
                      </a:r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();</a:t>
                      </a:r>
                    </a:p>
                    <a:p>
                      <a:endParaRPr lang="vi-VN" sz="1000" b="0" i="0" u="none" strike="noStrike" cap="non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"/>
                        <a:cs typeface="Courier New" panose="02070309020205020404" pitchFamily="49" charset="0"/>
                        <a:sym typeface="Arial"/>
                      </a:endParaRP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.....................................................................</a:t>
                      </a: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</a:t>
                      </a: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if (count &gt; 0) {</a:t>
                      </a: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    JOptionPane.</a:t>
                      </a:r>
                      <a:r>
                        <a:rPr lang="vi-VN" sz="1000" b="1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showMessageDialog</a:t>
                      </a:r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(null, "Total occurrences of '" + word + "': " + count, "Word Search Result",</a:t>
                      </a: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            JOptionPane.INFORMATION_MESSAGE);</a:t>
                      </a: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} else {</a:t>
                      </a: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    JOptionPane.</a:t>
                      </a:r>
                      <a:r>
                        <a:rPr lang="vi-VN" sz="1000" b="1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showMessageDialog</a:t>
                      </a:r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(null, "Word not found.", "Word Search Result",</a:t>
                      </a: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            JOptionPane.INFORMATION_MESSAGE);</a:t>
                      </a: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    }</a:t>
                      </a:r>
                    </a:p>
                    <a:p>
                      <a:r>
                        <a:rPr lang="vi-VN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"/>
                          <a:cs typeface="Courier New" panose="02070309020205020404" pitchFamily="49" charset="0"/>
                          <a:sym typeface="Arial"/>
                        </a:rPr>
                        <a:t>    }</a:t>
                      </a:r>
                    </a:p>
                    <a:p>
                      <a:endParaRPr lang="vi-VN" sz="1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1664229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AE7243DD-7986-457B-BA41-36339CEF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03" y="122072"/>
            <a:ext cx="1230712" cy="5968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E0D81C4-3113-4386-8E66-B62E79A274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2060" y="60960"/>
            <a:ext cx="6659880" cy="50215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B83D183-8020-4FC8-845C-C29B8EAD32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2060" y="60960"/>
            <a:ext cx="6659880" cy="5021580"/>
          </a:xfrm>
          <a:prstGeom prst="rect">
            <a:avLst/>
          </a:prstGeom>
        </p:spPr>
      </p:pic>
      <p:sp>
        <p:nvSpPr>
          <p:cNvPr id="4" name="Google Shape;839;p31">
            <a:extLst>
              <a:ext uri="{FF2B5EF4-FFF2-40B4-BE49-F238E27FC236}">
                <a16:creationId xmlns:a16="http://schemas.microsoft.com/office/drawing/2014/main" id="{40071205-AF43-4689-BFF5-5EF95A4CE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1965" y="7015827"/>
            <a:ext cx="7109975" cy="2605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Application Demo </a:t>
            </a:r>
            <a:br>
              <a:rPr lang="vi-VN"/>
            </a:br>
            <a:r>
              <a:rPr lang="vi-VN"/>
              <a:t>&amp; Conclusion</a:t>
            </a:r>
          </a:p>
        </p:txBody>
      </p:sp>
      <p:sp>
        <p:nvSpPr>
          <p:cNvPr id="5" name="Google Shape;840;p31">
            <a:extLst>
              <a:ext uri="{FF2B5EF4-FFF2-40B4-BE49-F238E27FC236}">
                <a16:creationId xmlns:a16="http://schemas.microsoft.com/office/drawing/2014/main" id="{EB008B42-DAA3-4ECE-8FC1-CD09D8B058C3}"/>
              </a:ext>
            </a:extLst>
          </p:cNvPr>
          <p:cNvSpPr txBox="1">
            <a:spLocks/>
          </p:cNvSpPr>
          <p:nvPr/>
        </p:nvSpPr>
        <p:spPr>
          <a:xfrm>
            <a:off x="-1942306" y="-1224000"/>
            <a:ext cx="11553665" cy="1467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85037456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1"/>
          <p:cNvSpPr txBox="1">
            <a:spLocks noGrp="1"/>
          </p:cNvSpPr>
          <p:nvPr>
            <p:ph type="title"/>
          </p:nvPr>
        </p:nvSpPr>
        <p:spPr>
          <a:xfrm>
            <a:off x="1320800" y="2972538"/>
            <a:ext cx="7109975" cy="2605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Application Demo </a:t>
            </a:r>
            <a:br>
              <a:rPr lang="vi-VN"/>
            </a:br>
            <a:r>
              <a:rPr lang="vi-VN"/>
              <a:t>&amp; Conclusion</a:t>
            </a:r>
          </a:p>
        </p:txBody>
      </p:sp>
      <p:sp>
        <p:nvSpPr>
          <p:cNvPr id="840" name="Google Shape;840;p31"/>
          <p:cNvSpPr txBox="1">
            <a:spLocks noGrp="1"/>
          </p:cNvSpPr>
          <p:nvPr>
            <p:ph type="title" idx="2"/>
          </p:nvPr>
        </p:nvSpPr>
        <p:spPr>
          <a:xfrm>
            <a:off x="7206775" y="1531638"/>
            <a:ext cx="1224000" cy="12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vi-VN"/>
              <a:t>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3331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3"/>
          <p:cNvSpPr txBox="1">
            <a:spLocks noGrp="1"/>
          </p:cNvSpPr>
          <p:nvPr>
            <p:ph type="title"/>
          </p:nvPr>
        </p:nvSpPr>
        <p:spPr>
          <a:xfrm>
            <a:off x="2823059" y="2193806"/>
            <a:ext cx="3937719" cy="755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/>
              <a:t>DEMO SESSION</a:t>
            </a:r>
            <a:endParaRPr sz="3500"/>
          </a:p>
        </p:txBody>
      </p:sp>
    </p:spTree>
    <p:extLst>
      <p:ext uri="{BB962C8B-B14F-4D97-AF65-F5344CB8AC3E}">
        <p14:creationId xmlns:p14="http://schemas.microsoft.com/office/powerpoint/2010/main" val="15418409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Conclusion</a:t>
            </a:r>
            <a:endParaRPr/>
          </a:p>
        </p:txBody>
      </p:sp>
      <p:sp>
        <p:nvSpPr>
          <p:cNvPr id="866" name="Google Shape;866;p33"/>
          <p:cNvSpPr txBox="1">
            <a:spLocks noGrp="1"/>
          </p:cNvSpPr>
          <p:nvPr>
            <p:ph type="subTitle" idx="4"/>
          </p:nvPr>
        </p:nvSpPr>
        <p:spPr>
          <a:xfrm>
            <a:off x="1564098" y="1829101"/>
            <a:ext cx="2334964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Overview</a:t>
            </a:r>
            <a:endParaRPr/>
          </a:p>
        </p:txBody>
      </p:sp>
      <p:sp>
        <p:nvSpPr>
          <p:cNvPr id="867" name="Google Shape;867;p33"/>
          <p:cNvSpPr txBox="1">
            <a:spLocks noGrp="1"/>
          </p:cNvSpPr>
          <p:nvPr>
            <p:ph type="subTitle" idx="5"/>
          </p:nvPr>
        </p:nvSpPr>
        <p:spPr>
          <a:xfrm>
            <a:off x="4734458" y="1829101"/>
            <a:ext cx="339083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Difficulties</a:t>
            </a:r>
            <a:endParaRPr/>
          </a:p>
        </p:txBody>
      </p:sp>
      <p:sp>
        <p:nvSpPr>
          <p:cNvPr id="868" name="Google Shape;868;p33"/>
          <p:cNvSpPr txBox="1">
            <a:spLocks noGrp="1"/>
          </p:cNvSpPr>
          <p:nvPr>
            <p:ph type="subTitle" idx="1"/>
          </p:nvPr>
        </p:nvSpPr>
        <p:spPr>
          <a:xfrm>
            <a:off x="1564098" y="2501223"/>
            <a:ext cx="2276382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/>
              <a:t>Development of a simple text editing application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/>
              <a:t>Version Control: Github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69" name="Google Shape;869;p33"/>
          <p:cNvSpPr txBox="1">
            <a:spLocks noGrp="1"/>
          </p:cNvSpPr>
          <p:nvPr>
            <p:ph type="subTitle" idx="2"/>
          </p:nvPr>
        </p:nvSpPr>
        <p:spPr>
          <a:xfrm>
            <a:off x="4734454" y="2501223"/>
            <a:ext cx="2845447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/>
              <a:t>Limited features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/>
              <a:t>Troubles with Data Structures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88485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3"/>
          <p:cNvSpPr txBox="1">
            <a:spLocks noGrp="1"/>
          </p:cNvSpPr>
          <p:nvPr>
            <p:ph type="title"/>
          </p:nvPr>
        </p:nvSpPr>
        <p:spPr>
          <a:xfrm>
            <a:off x="1490808" y="2145209"/>
            <a:ext cx="6580296" cy="755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/>
              <a:t>Thanks for paying attention !!</a:t>
            </a:r>
            <a:endParaRPr sz="3500"/>
          </a:p>
        </p:txBody>
      </p:sp>
      <p:sp>
        <p:nvSpPr>
          <p:cNvPr id="10" name="Google Shape;840;p31">
            <a:extLst>
              <a:ext uri="{FF2B5EF4-FFF2-40B4-BE49-F238E27FC236}">
                <a16:creationId xmlns:a16="http://schemas.microsoft.com/office/drawing/2014/main" id="{87302FE6-220B-470D-9B61-C728A2D8D654}"/>
              </a:ext>
            </a:extLst>
          </p:cNvPr>
          <p:cNvSpPr txBox="1">
            <a:spLocks/>
          </p:cNvSpPr>
          <p:nvPr/>
        </p:nvSpPr>
        <p:spPr>
          <a:xfrm>
            <a:off x="-5393380" y="-82620"/>
            <a:ext cx="5213783" cy="434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 algn="ctr"/>
            <a:r>
              <a:rPr lang="en"/>
              <a:t>02</a:t>
            </a:r>
          </a:p>
        </p:txBody>
      </p:sp>
      <p:sp>
        <p:nvSpPr>
          <p:cNvPr id="13" name="Google Shape;1126;p46">
            <a:extLst>
              <a:ext uri="{FF2B5EF4-FFF2-40B4-BE49-F238E27FC236}">
                <a16:creationId xmlns:a16="http://schemas.microsoft.com/office/drawing/2014/main" id="{8AC59395-686D-47FF-99AC-6AE9C8438568}"/>
              </a:ext>
            </a:extLst>
          </p:cNvPr>
          <p:cNvSpPr/>
          <p:nvPr/>
        </p:nvSpPr>
        <p:spPr>
          <a:xfrm>
            <a:off x="8479412" y="4510292"/>
            <a:ext cx="561600" cy="561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8;p46">
            <a:extLst>
              <a:ext uri="{FF2B5EF4-FFF2-40B4-BE49-F238E27FC236}">
                <a16:creationId xmlns:a16="http://schemas.microsoft.com/office/drawing/2014/main" id="{B89CF4C5-E9EB-4323-A257-C7B19F73322A}"/>
              </a:ext>
            </a:extLst>
          </p:cNvPr>
          <p:cNvSpPr/>
          <p:nvPr/>
        </p:nvSpPr>
        <p:spPr>
          <a:xfrm>
            <a:off x="7701087" y="4510292"/>
            <a:ext cx="561600" cy="561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129;p46">
            <a:hlinkClick r:id="rId3"/>
            <a:extLst>
              <a:ext uri="{FF2B5EF4-FFF2-40B4-BE49-F238E27FC236}">
                <a16:creationId xmlns:a16="http://schemas.microsoft.com/office/drawing/2014/main" id="{62CCE4F4-F5D6-4BA1-8592-7F2A14DC071F}"/>
              </a:ext>
            </a:extLst>
          </p:cNvPr>
          <p:cNvSpPr/>
          <p:nvPr/>
        </p:nvSpPr>
        <p:spPr>
          <a:xfrm>
            <a:off x="7824353" y="4633559"/>
            <a:ext cx="315066" cy="315066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black cat in a circl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F258CA33-821D-41B4-A8C8-530B29678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3074" y="4563954"/>
            <a:ext cx="454275" cy="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185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TABLE OF CONTENTS</a:t>
            </a:r>
          </a:p>
        </p:txBody>
      </p:sp>
      <p:sp>
        <p:nvSpPr>
          <p:cNvPr id="816" name="Google Shape;816;p29"/>
          <p:cNvSpPr txBox="1">
            <a:spLocks noGrp="1"/>
          </p:cNvSpPr>
          <p:nvPr>
            <p:ph type="title" idx="2"/>
          </p:nvPr>
        </p:nvSpPr>
        <p:spPr>
          <a:xfrm>
            <a:off x="796200" y="1269970"/>
            <a:ext cx="734700" cy="7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17" name="Google Shape;817;p29"/>
          <p:cNvSpPr txBox="1">
            <a:spLocks noGrp="1"/>
          </p:cNvSpPr>
          <p:nvPr>
            <p:ph type="title" idx="3"/>
          </p:nvPr>
        </p:nvSpPr>
        <p:spPr>
          <a:xfrm>
            <a:off x="796200" y="3058155"/>
            <a:ext cx="734700" cy="7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vi-VN"/>
              <a:t>3</a:t>
            </a:r>
            <a:endParaRPr/>
          </a:p>
        </p:txBody>
      </p:sp>
      <p:sp>
        <p:nvSpPr>
          <p:cNvPr id="818" name="Google Shape;818;p29"/>
          <p:cNvSpPr txBox="1">
            <a:spLocks noGrp="1"/>
          </p:cNvSpPr>
          <p:nvPr>
            <p:ph type="title" idx="4"/>
          </p:nvPr>
        </p:nvSpPr>
        <p:spPr>
          <a:xfrm>
            <a:off x="4920534" y="1269970"/>
            <a:ext cx="734700" cy="7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0" name="Google Shape;820;p29"/>
          <p:cNvSpPr txBox="1">
            <a:spLocks noGrp="1"/>
          </p:cNvSpPr>
          <p:nvPr>
            <p:ph type="title" idx="6"/>
          </p:nvPr>
        </p:nvSpPr>
        <p:spPr>
          <a:xfrm>
            <a:off x="4996734" y="3052025"/>
            <a:ext cx="734700" cy="7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vi-VN"/>
              <a:t>4</a:t>
            </a:r>
            <a:endParaRPr/>
          </a:p>
        </p:txBody>
      </p:sp>
      <p:sp>
        <p:nvSpPr>
          <p:cNvPr id="822" name="Google Shape;822;p29"/>
          <p:cNvSpPr txBox="1">
            <a:spLocks noGrp="1"/>
          </p:cNvSpPr>
          <p:nvPr>
            <p:ph type="subTitle" idx="1"/>
          </p:nvPr>
        </p:nvSpPr>
        <p:spPr>
          <a:xfrm>
            <a:off x="72000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23" name="Google Shape;823;p29"/>
          <p:cNvSpPr txBox="1">
            <a:spLocks noGrp="1"/>
          </p:cNvSpPr>
          <p:nvPr>
            <p:ph type="subTitle" idx="8"/>
          </p:nvPr>
        </p:nvSpPr>
        <p:spPr>
          <a:xfrm>
            <a:off x="4844334" y="2064875"/>
            <a:ext cx="3579666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Application Analysis</a:t>
            </a:r>
            <a:endParaRPr/>
          </a:p>
        </p:txBody>
      </p:sp>
      <p:sp>
        <p:nvSpPr>
          <p:cNvPr id="824" name="Google Shape;824;p29"/>
          <p:cNvSpPr txBox="1">
            <a:spLocks noGrp="1"/>
          </p:cNvSpPr>
          <p:nvPr>
            <p:ph type="subTitle" idx="9"/>
          </p:nvPr>
        </p:nvSpPr>
        <p:spPr>
          <a:xfrm>
            <a:off x="4920533" y="3846930"/>
            <a:ext cx="2788447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Application Demo &amp; Conclusion</a:t>
            </a:r>
            <a:endParaRPr/>
          </a:p>
        </p:txBody>
      </p:sp>
      <p:sp>
        <p:nvSpPr>
          <p:cNvPr id="825" name="Google Shape;825;p29"/>
          <p:cNvSpPr txBox="1">
            <a:spLocks noGrp="1"/>
          </p:cNvSpPr>
          <p:nvPr>
            <p:ph type="subTitle" idx="13"/>
          </p:nvPr>
        </p:nvSpPr>
        <p:spPr>
          <a:xfrm>
            <a:off x="720000" y="3853100"/>
            <a:ext cx="3343236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Used Data Structures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&amp; Algorithms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1"/>
          <p:cNvSpPr txBox="1">
            <a:spLocks noGrp="1"/>
          </p:cNvSpPr>
          <p:nvPr>
            <p:ph type="title"/>
          </p:nvPr>
        </p:nvSpPr>
        <p:spPr>
          <a:xfrm>
            <a:off x="4047175" y="2972538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40" name="Google Shape;840;p31"/>
          <p:cNvSpPr txBox="1">
            <a:spLocks noGrp="1"/>
          </p:cNvSpPr>
          <p:nvPr>
            <p:ph type="title" idx="2"/>
          </p:nvPr>
        </p:nvSpPr>
        <p:spPr>
          <a:xfrm>
            <a:off x="7206775" y="1531638"/>
            <a:ext cx="1224000" cy="12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41" name="Google Shape;841;p31"/>
          <p:cNvGrpSpPr/>
          <p:nvPr/>
        </p:nvGrpSpPr>
        <p:grpSpPr>
          <a:xfrm>
            <a:off x="2345363" y="1200781"/>
            <a:ext cx="1284213" cy="1026793"/>
            <a:chOff x="1941225" y="849700"/>
            <a:chExt cx="1913309" cy="1529788"/>
          </a:xfrm>
        </p:grpSpPr>
        <p:sp>
          <p:nvSpPr>
            <p:cNvPr id="842" name="Google Shape;842;p31"/>
            <p:cNvSpPr/>
            <p:nvPr/>
          </p:nvSpPr>
          <p:spPr>
            <a:xfrm>
              <a:off x="1941225" y="1156475"/>
              <a:ext cx="1913309" cy="877002"/>
            </a:xfrm>
            <a:custGeom>
              <a:avLst/>
              <a:gdLst/>
              <a:ahLst/>
              <a:cxnLst/>
              <a:rect l="l" t="t" r="r" b="b"/>
              <a:pathLst>
                <a:path w="284190" h="130264" fill="none" extrusionOk="0">
                  <a:moveTo>
                    <a:pt x="1" y="65132"/>
                  </a:moveTo>
                  <a:cubicBezTo>
                    <a:pt x="7514" y="56692"/>
                    <a:pt x="59571" y="0"/>
                    <a:pt x="144559" y="1123"/>
                  </a:cubicBezTo>
                  <a:cubicBezTo>
                    <a:pt x="226669" y="2147"/>
                    <a:pt x="276383" y="56350"/>
                    <a:pt x="284190" y="65132"/>
                  </a:cubicBezTo>
                  <a:lnTo>
                    <a:pt x="284190" y="65132"/>
                  </a:lnTo>
                  <a:cubicBezTo>
                    <a:pt x="276676" y="73572"/>
                    <a:pt x="224668" y="130263"/>
                    <a:pt x="139680" y="129190"/>
                  </a:cubicBezTo>
                  <a:cubicBezTo>
                    <a:pt x="57570" y="128116"/>
                    <a:pt x="7807" y="73914"/>
                    <a:pt x="1" y="6513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2624300" y="1321375"/>
              <a:ext cx="546900" cy="547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4" name="Google Shape;844;p31"/>
            <p:cNvGrpSpPr/>
            <p:nvPr/>
          </p:nvGrpSpPr>
          <p:grpSpPr>
            <a:xfrm>
              <a:off x="2417250" y="849700"/>
              <a:ext cx="961250" cy="471675"/>
              <a:chOff x="2417250" y="734475"/>
              <a:chExt cx="961250" cy="471675"/>
            </a:xfrm>
          </p:grpSpPr>
          <p:cxnSp>
            <p:nvCxnSpPr>
              <p:cNvPr id="845" name="Google Shape;845;p31"/>
              <p:cNvCxnSpPr/>
              <p:nvPr/>
            </p:nvCxnSpPr>
            <p:spPr>
              <a:xfrm>
                <a:off x="2897875" y="734475"/>
                <a:ext cx="0" cy="4044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6" name="Google Shape;846;p31"/>
              <p:cNvCxnSpPr/>
              <p:nvPr/>
            </p:nvCxnSpPr>
            <p:spPr>
              <a:xfrm flipH="1">
                <a:off x="3171200" y="847350"/>
                <a:ext cx="207300" cy="358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7" name="Google Shape;847;p31"/>
              <p:cNvCxnSpPr/>
              <p:nvPr/>
            </p:nvCxnSpPr>
            <p:spPr>
              <a:xfrm>
                <a:off x="2417250" y="847350"/>
                <a:ext cx="207300" cy="358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48" name="Google Shape;848;p31"/>
            <p:cNvGrpSpPr/>
            <p:nvPr/>
          </p:nvGrpSpPr>
          <p:grpSpPr>
            <a:xfrm rot="10800000" flipH="1">
              <a:off x="2417250" y="1907813"/>
              <a:ext cx="961250" cy="471675"/>
              <a:chOff x="2417250" y="734475"/>
              <a:chExt cx="961250" cy="471675"/>
            </a:xfrm>
          </p:grpSpPr>
          <p:cxnSp>
            <p:nvCxnSpPr>
              <p:cNvPr id="849" name="Google Shape;849;p31"/>
              <p:cNvCxnSpPr/>
              <p:nvPr/>
            </p:nvCxnSpPr>
            <p:spPr>
              <a:xfrm>
                <a:off x="2897875" y="734475"/>
                <a:ext cx="0" cy="4044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31"/>
              <p:cNvCxnSpPr/>
              <p:nvPr/>
            </p:nvCxnSpPr>
            <p:spPr>
              <a:xfrm flipH="1">
                <a:off x="3171200" y="847350"/>
                <a:ext cx="207300" cy="358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Google Shape;851;p31"/>
              <p:cNvCxnSpPr/>
              <p:nvPr/>
            </p:nvCxnSpPr>
            <p:spPr>
              <a:xfrm>
                <a:off x="2417250" y="847350"/>
                <a:ext cx="207300" cy="358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" name="Google Shape;860;p32">
            <a:extLst>
              <a:ext uri="{FF2B5EF4-FFF2-40B4-BE49-F238E27FC236}">
                <a16:creationId xmlns:a16="http://schemas.microsoft.com/office/drawing/2014/main" id="{5686FDBE-FA96-4383-A27E-8418382CFA21}"/>
              </a:ext>
            </a:extLst>
          </p:cNvPr>
          <p:cNvSpPr txBox="1">
            <a:spLocks/>
          </p:cNvSpPr>
          <p:nvPr/>
        </p:nvSpPr>
        <p:spPr>
          <a:xfrm>
            <a:off x="-4217511" y="1562008"/>
            <a:ext cx="26208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/>
              <a:t>Used Tools 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C1F7FB3-C6A5-4B2D-8D72-D83122EB7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17511" y="2227574"/>
            <a:ext cx="3349688" cy="1203794"/>
          </a:xfrm>
          <a:prstGeom prst="rect">
            <a:avLst/>
          </a:prstGeom>
        </p:spPr>
      </p:pic>
      <p:pic>
        <p:nvPicPr>
          <p:cNvPr id="17" name="Picture 16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1D08BB44-B9A8-4537-8E5A-A4C3E69CD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681" y="1995331"/>
            <a:ext cx="3162586" cy="1296660"/>
          </a:xfrm>
          <a:prstGeom prst="rect">
            <a:avLst/>
          </a:prstGeom>
        </p:spPr>
      </p:pic>
      <p:sp>
        <p:nvSpPr>
          <p:cNvPr id="18" name="Google Shape;868;p33">
            <a:extLst>
              <a:ext uri="{FF2B5EF4-FFF2-40B4-BE49-F238E27FC236}">
                <a16:creationId xmlns:a16="http://schemas.microsoft.com/office/drawing/2014/main" id="{63AE74D2-ADA9-4278-8703-83BDAD128F33}"/>
              </a:ext>
            </a:extLst>
          </p:cNvPr>
          <p:cNvSpPr txBox="1">
            <a:spLocks/>
          </p:cNvSpPr>
          <p:nvPr/>
        </p:nvSpPr>
        <p:spPr>
          <a:xfrm>
            <a:off x="-4221921" y="1951843"/>
            <a:ext cx="1998080" cy="365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/>
              <a:t>Main IDE</a:t>
            </a:r>
          </a:p>
        </p:txBody>
      </p:sp>
      <p:sp>
        <p:nvSpPr>
          <p:cNvPr id="19" name="Google Shape;868;p33">
            <a:extLst>
              <a:ext uri="{FF2B5EF4-FFF2-40B4-BE49-F238E27FC236}">
                <a16:creationId xmlns:a16="http://schemas.microsoft.com/office/drawing/2014/main" id="{89EC80A7-8A4B-48E9-B66C-7B005431D0B1}"/>
              </a:ext>
            </a:extLst>
          </p:cNvPr>
          <p:cNvSpPr txBox="1">
            <a:spLocks/>
          </p:cNvSpPr>
          <p:nvPr/>
        </p:nvSpPr>
        <p:spPr>
          <a:xfrm>
            <a:off x="10592149" y="1812466"/>
            <a:ext cx="2523300" cy="36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/>
            <a:r>
              <a:rPr lang="vi-VN"/>
              <a:t>Github’s Version Control System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Phases of Development</a:t>
            </a:r>
            <a:endParaRPr/>
          </a:p>
        </p:txBody>
      </p:sp>
      <p:sp>
        <p:nvSpPr>
          <p:cNvPr id="1009" name="Google Shape;1009;p41"/>
          <p:cNvSpPr/>
          <p:nvPr/>
        </p:nvSpPr>
        <p:spPr>
          <a:xfrm>
            <a:off x="1531125" y="2178564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1"/>
          <p:cNvSpPr/>
          <p:nvPr/>
        </p:nvSpPr>
        <p:spPr>
          <a:xfrm>
            <a:off x="4384052" y="2178564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41"/>
          <p:cNvSpPr/>
          <p:nvPr/>
        </p:nvSpPr>
        <p:spPr>
          <a:xfrm>
            <a:off x="7236980" y="2180664"/>
            <a:ext cx="176400" cy="1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1"/>
          <p:cNvSpPr txBox="1"/>
          <p:nvPr/>
        </p:nvSpPr>
        <p:spPr>
          <a:xfrm flipH="1">
            <a:off x="704925" y="2679439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Research</a:t>
            </a:r>
            <a:endParaRPr sz="1200">
              <a:solidFill>
                <a:schemeClr val="dk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014" name="Google Shape;1014;p41"/>
          <p:cNvSpPr txBox="1"/>
          <p:nvPr/>
        </p:nvSpPr>
        <p:spPr>
          <a:xfrm flipH="1">
            <a:off x="3557852" y="2679439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Code Implementation</a:t>
            </a:r>
            <a:endParaRPr sz="1200" b="1">
              <a:solidFill>
                <a:schemeClr val="dk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015" name="Google Shape;1015;p41"/>
          <p:cNvSpPr txBox="1"/>
          <p:nvPr/>
        </p:nvSpPr>
        <p:spPr>
          <a:xfrm flipH="1">
            <a:off x="6410780" y="2679439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Testing, Debugging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&amp; Completion</a:t>
            </a:r>
            <a:endParaRPr sz="1200">
              <a:solidFill>
                <a:schemeClr val="dk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cxnSp>
        <p:nvCxnSpPr>
          <p:cNvPr id="1017" name="Google Shape;1017;p41"/>
          <p:cNvCxnSpPr>
            <a:stCxn id="1009" idx="3"/>
            <a:endCxn id="1010" idx="1"/>
          </p:cNvCxnSpPr>
          <p:nvPr/>
        </p:nvCxnSpPr>
        <p:spPr>
          <a:xfrm>
            <a:off x="1707525" y="2266764"/>
            <a:ext cx="267652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41"/>
          <p:cNvCxnSpPr>
            <a:stCxn id="1010" idx="3"/>
            <a:endCxn id="1011" idx="1"/>
          </p:cNvCxnSpPr>
          <p:nvPr/>
        </p:nvCxnSpPr>
        <p:spPr>
          <a:xfrm>
            <a:off x="4560452" y="2266764"/>
            <a:ext cx="2676528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0" name="Google Shape;1020;p41"/>
          <p:cNvCxnSpPr>
            <a:stCxn id="1009" idx="2"/>
            <a:endCxn id="1013" idx="0"/>
          </p:cNvCxnSpPr>
          <p:nvPr/>
        </p:nvCxnSpPr>
        <p:spPr>
          <a:xfrm>
            <a:off x="1619325" y="2354964"/>
            <a:ext cx="0" cy="324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1" name="Google Shape;1021;p41"/>
          <p:cNvCxnSpPr>
            <a:stCxn id="1010" idx="2"/>
            <a:endCxn id="1014" idx="0"/>
          </p:cNvCxnSpPr>
          <p:nvPr/>
        </p:nvCxnSpPr>
        <p:spPr>
          <a:xfrm>
            <a:off x="4472252" y="2354964"/>
            <a:ext cx="0" cy="324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2" name="Google Shape;1022;p41"/>
          <p:cNvCxnSpPr>
            <a:stCxn id="1011" idx="2"/>
            <a:endCxn id="1015" idx="0"/>
          </p:cNvCxnSpPr>
          <p:nvPr/>
        </p:nvCxnSpPr>
        <p:spPr>
          <a:xfrm>
            <a:off x="7325180" y="2357064"/>
            <a:ext cx="0" cy="3223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2"/>
          <p:cNvSpPr txBox="1">
            <a:spLocks noGrp="1"/>
          </p:cNvSpPr>
          <p:nvPr>
            <p:ph type="title"/>
          </p:nvPr>
        </p:nvSpPr>
        <p:spPr>
          <a:xfrm>
            <a:off x="-3770978" y="521225"/>
            <a:ext cx="28450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60" name="Google Shape;860;p32"/>
          <p:cNvSpPr txBox="1">
            <a:spLocks noGrp="1"/>
          </p:cNvSpPr>
          <p:nvPr>
            <p:ph type="subTitle" idx="3"/>
          </p:nvPr>
        </p:nvSpPr>
        <p:spPr>
          <a:xfrm>
            <a:off x="720000" y="1458136"/>
            <a:ext cx="26208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Used Tools </a:t>
            </a:r>
            <a:endParaRPr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020FA9B-1DF9-4F04-9326-9DD7918F3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90" y="2207168"/>
            <a:ext cx="1644377" cy="590948"/>
          </a:xfrm>
          <a:prstGeom prst="rect">
            <a:avLst/>
          </a:prstGeom>
        </p:spPr>
      </p:pic>
      <p:pic>
        <p:nvPicPr>
          <p:cNvPr id="11" name="Picture 10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34106E67-1F2F-45DC-9CCD-D578B1E33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978" y="2030175"/>
            <a:ext cx="1873027" cy="767941"/>
          </a:xfrm>
          <a:prstGeom prst="rect">
            <a:avLst/>
          </a:prstGeom>
        </p:spPr>
      </p:pic>
      <p:sp>
        <p:nvSpPr>
          <p:cNvPr id="17" name="Google Shape;868;p33">
            <a:extLst>
              <a:ext uri="{FF2B5EF4-FFF2-40B4-BE49-F238E27FC236}">
                <a16:creationId xmlns:a16="http://schemas.microsoft.com/office/drawing/2014/main" id="{6F0E5CF4-FE49-4EF7-9BD1-476CFC7DDF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590" y="1847971"/>
            <a:ext cx="1998080" cy="365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Main IDEs</a:t>
            </a:r>
            <a:endParaRPr/>
          </a:p>
        </p:txBody>
      </p:sp>
      <p:sp>
        <p:nvSpPr>
          <p:cNvPr id="18" name="Google Shape;868;p33">
            <a:extLst>
              <a:ext uri="{FF2B5EF4-FFF2-40B4-BE49-F238E27FC236}">
                <a16:creationId xmlns:a16="http://schemas.microsoft.com/office/drawing/2014/main" id="{618B02DE-07B9-4D8E-8A70-0CBE3AADE5C8}"/>
              </a:ext>
            </a:extLst>
          </p:cNvPr>
          <p:cNvSpPr txBox="1">
            <a:spLocks/>
          </p:cNvSpPr>
          <p:nvPr/>
        </p:nvSpPr>
        <p:spPr>
          <a:xfrm>
            <a:off x="5431292" y="1847971"/>
            <a:ext cx="2523300" cy="36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/>
            <a:r>
              <a:rPr lang="vi-VN"/>
              <a:t>Github’s Version Control System</a:t>
            </a:r>
          </a:p>
        </p:txBody>
      </p:sp>
      <p:pic>
        <p:nvPicPr>
          <p:cNvPr id="3" name="Picture 2" descr="A blue triangle with black x&#10;&#10;Description automatically generated">
            <a:extLst>
              <a:ext uri="{FF2B5EF4-FFF2-40B4-BE49-F238E27FC236}">
                <a16:creationId xmlns:a16="http://schemas.microsoft.com/office/drawing/2014/main" id="{A39532EE-6229-4ADE-BF2B-A37C15ECC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412" y="1990183"/>
            <a:ext cx="1031451" cy="10314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Remarkable Features</a:t>
            </a:r>
            <a:endParaRPr/>
          </a:p>
        </p:txBody>
      </p:sp>
      <p:sp>
        <p:nvSpPr>
          <p:cNvPr id="866" name="Google Shape;866;p33"/>
          <p:cNvSpPr txBox="1">
            <a:spLocks noGrp="1"/>
          </p:cNvSpPr>
          <p:nvPr>
            <p:ph type="subTitle" idx="4"/>
          </p:nvPr>
        </p:nvSpPr>
        <p:spPr>
          <a:xfrm>
            <a:off x="937625" y="1829101"/>
            <a:ext cx="2334964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File Processing</a:t>
            </a:r>
            <a:endParaRPr/>
          </a:p>
        </p:txBody>
      </p:sp>
      <p:sp>
        <p:nvSpPr>
          <p:cNvPr id="867" name="Google Shape;867;p33"/>
          <p:cNvSpPr txBox="1">
            <a:spLocks noGrp="1"/>
          </p:cNvSpPr>
          <p:nvPr>
            <p:ph type="subTitle" idx="5"/>
          </p:nvPr>
        </p:nvSpPr>
        <p:spPr>
          <a:xfrm>
            <a:off x="3484350" y="1829101"/>
            <a:ext cx="339083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Text Formatting</a:t>
            </a:r>
            <a:endParaRPr/>
          </a:p>
        </p:txBody>
      </p:sp>
      <p:sp>
        <p:nvSpPr>
          <p:cNvPr id="868" name="Google Shape;868;p33"/>
          <p:cNvSpPr txBox="1">
            <a:spLocks noGrp="1"/>
          </p:cNvSpPr>
          <p:nvPr>
            <p:ph type="subTitle" idx="1"/>
          </p:nvPr>
        </p:nvSpPr>
        <p:spPr>
          <a:xfrm>
            <a:off x="937625" y="25012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/>
              <a:t>Create new text document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/>
              <a:t>Open an existing text document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/>
              <a:t>Save document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69" name="Google Shape;869;p33"/>
          <p:cNvSpPr txBox="1">
            <a:spLocks noGrp="1"/>
          </p:cNvSpPr>
          <p:nvPr>
            <p:ph type="subTitle" idx="2"/>
          </p:nvPr>
        </p:nvSpPr>
        <p:spPr>
          <a:xfrm>
            <a:off x="3484347" y="25012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/>
              <a:t>Word wrap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/>
              <a:t>Font, font size and color adjustability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  <p:sp>
        <p:nvSpPr>
          <p:cNvPr id="870" name="Google Shape;870;p33"/>
          <p:cNvSpPr txBox="1">
            <a:spLocks noGrp="1"/>
          </p:cNvSpPr>
          <p:nvPr>
            <p:ph type="subTitle" idx="3"/>
          </p:nvPr>
        </p:nvSpPr>
        <p:spPr>
          <a:xfrm>
            <a:off x="6031075" y="25012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/>
              <a:t>Search/repleace words in the document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/>
              <a:t>Zoom in/out</a:t>
            </a:r>
            <a:endParaRPr/>
          </a:p>
        </p:txBody>
      </p:sp>
      <p:sp>
        <p:nvSpPr>
          <p:cNvPr id="871" name="Google Shape;871;p33"/>
          <p:cNvSpPr txBox="1">
            <a:spLocks noGrp="1"/>
          </p:cNvSpPr>
          <p:nvPr>
            <p:ph type="subTitle" idx="6"/>
          </p:nvPr>
        </p:nvSpPr>
        <p:spPr>
          <a:xfrm>
            <a:off x="6031075" y="1829101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Text Viewing</a:t>
            </a:r>
            <a:endParaRPr/>
          </a:p>
        </p:txBody>
      </p:sp>
      <p:sp>
        <p:nvSpPr>
          <p:cNvPr id="9" name="Google Shape;839;p31">
            <a:extLst>
              <a:ext uri="{FF2B5EF4-FFF2-40B4-BE49-F238E27FC236}">
                <a16:creationId xmlns:a16="http://schemas.microsoft.com/office/drawing/2014/main" id="{AED835C1-1E96-4A63-8129-CF34273B3C75}"/>
              </a:ext>
            </a:extLst>
          </p:cNvPr>
          <p:cNvSpPr txBox="1">
            <a:spLocks/>
          </p:cNvSpPr>
          <p:nvPr/>
        </p:nvSpPr>
        <p:spPr>
          <a:xfrm>
            <a:off x="2634679" y="-867386"/>
            <a:ext cx="6509321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None/>
              <a:defRPr sz="32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algn="r"/>
            <a:r>
              <a:rPr lang="vi-VN"/>
              <a:t>Application Analysis</a:t>
            </a:r>
          </a:p>
        </p:txBody>
      </p:sp>
      <p:sp>
        <p:nvSpPr>
          <p:cNvPr id="10" name="Google Shape;840;p31">
            <a:extLst>
              <a:ext uri="{FF2B5EF4-FFF2-40B4-BE49-F238E27FC236}">
                <a16:creationId xmlns:a16="http://schemas.microsoft.com/office/drawing/2014/main" id="{87302FE6-220B-470D-9B61-C728A2D8D654}"/>
              </a:ext>
            </a:extLst>
          </p:cNvPr>
          <p:cNvSpPr txBox="1">
            <a:spLocks/>
          </p:cNvSpPr>
          <p:nvPr/>
        </p:nvSpPr>
        <p:spPr>
          <a:xfrm>
            <a:off x="-5393380" y="-82620"/>
            <a:ext cx="5213783" cy="434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 algn="ctr"/>
            <a:r>
              <a:rPr lang="en"/>
              <a:t>02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1"/>
          <p:cNvSpPr txBox="1">
            <a:spLocks noGrp="1"/>
          </p:cNvSpPr>
          <p:nvPr>
            <p:ph type="title"/>
          </p:nvPr>
        </p:nvSpPr>
        <p:spPr>
          <a:xfrm>
            <a:off x="1921454" y="2972538"/>
            <a:ext cx="650932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Application Analysis</a:t>
            </a:r>
            <a:endParaRPr/>
          </a:p>
        </p:txBody>
      </p:sp>
      <p:sp>
        <p:nvSpPr>
          <p:cNvPr id="840" name="Google Shape;840;p31"/>
          <p:cNvSpPr txBox="1">
            <a:spLocks noGrp="1"/>
          </p:cNvSpPr>
          <p:nvPr>
            <p:ph type="title" idx="2"/>
          </p:nvPr>
        </p:nvSpPr>
        <p:spPr>
          <a:xfrm>
            <a:off x="7206775" y="1531638"/>
            <a:ext cx="1224000" cy="12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vi-VN"/>
              <a:t>2</a:t>
            </a:r>
            <a:endParaRPr/>
          </a:p>
        </p:txBody>
      </p:sp>
      <p:grpSp>
        <p:nvGrpSpPr>
          <p:cNvPr id="27" name="Google Shape;8595;p58">
            <a:extLst>
              <a:ext uri="{FF2B5EF4-FFF2-40B4-BE49-F238E27FC236}">
                <a16:creationId xmlns:a16="http://schemas.microsoft.com/office/drawing/2014/main" id="{1F151DCF-754C-44DB-B843-45D32029B0EA}"/>
              </a:ext>
            </a:extLst>
          </p:cNvPr>
          <p:cNvGrpSpPr/>
          <p:nvPr/>
        </p:nvGrpSpPr>
        <p:grpSpPr>
          <a:xfrm>
            <a:off x="2085085" y="1411878"/>
            <a:ext cx="1364248" cy="1102133"/>
            <a:chOff x="2623904" y="1198803"/>
            <a:chExt cx="1364248" cy="1102133"/>
          </a:xfrm>
        </p:grpSpPr>
        <p:grpSp>
          <p:nvGrpSpPr>
            <p:cNvPr id="28" name="Google Shape;8596;p58">
              <a:extLst>
                <a:ext uri="{FF2B5EF4-FFF2-40B4-BE49-F238E27FC236}">
                  <a16:creationId xmlns:a16="http://schemas.microsoft.com/office/drawing/2014/main" id="{79CFA996-0FCF-4AB3-BE00-6C807B4334F1}"/>
                </a:ext>
              </a:extLst>
            </p:cNvPr>
            <p:cNvGrpSpPr/>
            <p:nvPr/>
          </p:nvGrpSpPr>
          <p:grpSpPr>
            <a:xfrm>
              <a:off x="2623907" y="1198803"/>
              <a:ext cx="1364245" cy="273000"/>
              <a:chOff x="2623907" y="1198803"/>
              <a:chExt cx="1364245" cy="273000"/>
            </a:xfrm>
          </p:grpSpPr>
          <p:sp>
            <p:nvSpPr>
              <p:cNvPr id="47" name="Google Shape;8597;p58">
                <a:extLst>
                  <a:ext uri="{FF2B5EF4-FFF2-40B4-BE49-F238E27FC236}">
                    <a16:creationId xmlns:a16="http://schemas.microsoft.com/office/drawing/2014/main" id="{14209BE5-70AA-4938-83DE-09045DF58B8E}"/>
                  </a:ext>
                </a:extLst>
              </p:cNvPr>
              <p:cNvSpPr/>
              <p:nvPr/>
            </p:nvSpPr>
            <p:spPr>
              <a:xfrm>
                <a:off x="3715152" y="1198803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598;p58">
                <a:extLst>
                  <a:ext uri="{FF2B5EF4-FFF2-40B4-BE49-F238E27FC236}">
                    <a16:creationId xmlns:a16="http://schemas.microsoft.com/office/drawing/2014/main" id="{04970714-A39C-4E58-89FC-00D600604BD4}"/>
                  </a:ext>
                </a:extLst>
              </p:cNvPr>
              <p:cNvSpPr/>
              <p:nvPr/>
            </p:nvSpPr>
            <p:spPr>
              <a:xfrm>
                <a:off x="2623907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599;p58">
                <a:extLst>
                  <a:ext uri="{FF2B5EF4-FFF2-40B4-BE49-F238E27FC236}">
                    <a16:creationId xmlns:a16="http://schemas.microsoft.com/office/drawing/2014/main" id="{E6C170B1-650C-44E3-AF30-A705948CB5A7}"/>
                  </a:ext>
                </a:extLst>
              </p:cNvPr>
              <p:cNvSpPr/>
              <p:nvPr/>
            </p:nvSpPr>
            <p:spPr>
              <a:xfrm>
                <a:off x="2896718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600;p58">
                <a:extLst>
                  <a:ext uri="{FF2B5EF4-FFF2-40B4-BE49-F238E27FC236}">
                    <a16:creationId xmlns:a16="http://schemas.microsoft.com/office/drawing/2014/main" id="{8ED1C0F4-44E8-4CCE-935F-D6659CEEB5E6}"/>
                  </a:ext>
                </a:extLst>
              </p:cNvPr>
              <p:cNvSpPr/>
              <p:nvPr/>
            </p:nvSpPr>
            <p:spPr>
              <a:xfrm>
                <a:off x="3169529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601;p58">
                <a:extLst>
                  <a:ext uri="{FF2B5EF4-FFF2-40B4-BE49-F238E27FC236}">
                    <a16:creationId xmlns:a16="http://schemas.microsoft.com/office/drawing/2014/main" id="{82A4CA0F-CD41-46E4-B9B5-C4F1A39BC4FA}"/>
                  </a:ext>
                </a:extLst>
              </p:cNvPr>
              <p:cNvSpPr/>
              <p:nvPr/>
            </p:nvSpPr>
            <p:spPr>
              <a:xfrm>
                <a:off x="3442341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8602;p58">
              <a:extLst>
                <a:ext uri="{FF2B5EF4-FFF2-40B4-BE49-F238E27FC236}">
                  <a16:creationId xmlns:a16="http://schemas.microsoft.com/office/drawing/2014/main" id="{0ACD565E-DC5A-4F79-862F-E382E85A10E0}"/>
                </a:ext>
              </a:extLst>
            </p:cNvPr>
            <p:cNvGrpSpPr/>
            <p:nvPr/>
          </p:nvGrpSpPr>
          <p:grpSpPr>
            <a:xfrm>
              <a:off x="2623904" y="1476964"/>
              <a:ext cx="1364245" cy="273000"/>
              <a:chOff x="2623904" y="1476964"/>
              <a:chExt cx="1364245" cy="273000"/>
            </a:xfrm>
          </p:grpSpPr>
          <p:sp>
            <p:nvSpPr>
              <p:cNvPr id="42" name="Google Shape;8603;p58">
                <a:extLst>
                  <a:ext uri="{FF2B5EF4-FFF2-40B4-BE49-F238E27FC236}">
                    <a16:creationId xmlns:a16="http://schemas.microsoft.com/office/drawing/2014/main" id="{0B9EC9CA-CF12-4EAC-AB39-3AE299DB50BB}"/>
                  </a:ext>
                </a:extLst>
              </p:cNvPr>
              <p:cNvSpPr/>
              <p:nvPr/>
            </p:nvSpPr>
            <p:spPr>
              <a:xfrm>
                <a:off x="3169527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604;p58">
                <a:extLst>
                  <a:ext uri="{FF2B5EF4-FFF2-40B4-BE49-F238E27FC236}">
                    <a16:creationId xmlns:a16="http://schemas.microsoft.com/office/drawing/2014/main" id="{5CFA4F7B-67D4-48E2-8E9E-EBB651F5021E}"/>
                  </a:ext>
                </a:extLst>
              </p:cNvPr>
              <p:cNvSpPr/>
              <p:nvPr/>
            </p:nvSpPr>
            <p:spPr>
              <a:xfrm>
                <a:off x="3442338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605;p58">
                <a:extLst>
                  <a:ext uri="{FF2B5EF4-FFF2-40B4-BE49-F238E27FC236}">
                    <a16:creationId xmlns:a16="http://schemas.microsoft.com/office/drawing/2014/main" id="{4F3AF97F-4893-4DD9-82A3-B01BE4DBA3AF}"/>
                  </a:ext>
                </a:extLst>
              </p:cNvPr>
              <p:cNvSpPr/>
              <p:nvPr/>
            </p:nvSpPr>
            <p:spPr>
              <a:xfrm>
                <a:off x="3715149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606;p58">
                <a:extLst>
                  <a:ext uri="{FF2B5EF4-FFF2-40B4-BE49-F238E27FC236}">
                    <a16:creationId xmlns:a16="http://schemas.microsoft.com/office/drawing/2014/main" id="{2EC75D2F-D13B-43B1-A051-490A896B5294}"/>
                  </a:ext>
                </a:extLst>
              </p:cNvPr>
              <p:cNvSpPr/>
              <p:nvPr/>
            </p:nvSpPr>
            <p:spPr>
              <a:xfrm>
                <a:off x="2623904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607;p58">
                <a:extLst>
                  <a:ext uri="{FF2B5EF4-FFF2-40B4-BE49-F238E27FC236}">
                    <a16:creationId xmlns:a16="http://schemas.microsoft.com/office/drawing/2014/main" id="{5F300D08-C021-4130-8943-0CB07F3C9F21}"/>
                  </a:ext>
                </a:extLst>
              </p:cNvPr>
              <p:cNvSpPr/>
              <p:nvPr/>
            </p:nvSpPr>
            <p:spPr>
              <a:xfrm>
                <a:off x="2896716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8608;p58">
              <a:extLst>
                <a:ext uri="{FF2B5EF4-FFF2-40B4-BE49-F238E27FC236}">
                  <a16:creationId xmlns:a16="http://schemas.microsoft.com/office/drawing/2014/main" id="{E9E755E5-1A47-4EE6-9089-75E3FE0D6682}"/>
                </a:ext>
              </a:extLst>
            </p:cNvPr>
            <p:cNvGrpSpPr/>
            <p:nvPr/>
          </p:nvGrpSpPr>
          <p:grpSpPr>
            <a:xfrm>
              <a:off x="2623907" y="1749775"/>
              <a:ext cx="1364245" cy="273000"/>
              <a:chOff x="2623907" y="1749775"/>
              <a:chExt cx="1364245" cy="273000"/>
            </a:xfrm>
          </p:grpSpPr>
          <p:sp>
            <p:nvSpPr>
              <p:cNvPr id="37" name="Google Shape;8609;p58">
                <a:extLst>
                  <a:ext uri="{FF2B5EF4-FFF2-40B4-BE49-F238E27FC236}">
                    <a16:creationId xmlns:a16="http://schemas.microsoft.com/office/drawing/2014/main" id="{F6F10F67-1179-4FF8-AEFF-1B73BB21DA6B}"/>
                  </a:ext>
                </a:extLst>
              </p:cNvPr>
              <p:cNvSpPr/>
              <p:nvPr/>
            </p:nvSpPr>
            <p:spPr>
              <a:xfrm>
                <a:off x="3442341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610;p58">
                <a:extLst>
                  <a:ext uri="{FF2B5EF4-FFF2-40B4-BE49-F238E27FC236}">
                    <a16:creationId xmlns:a16="http://schemas.microsoft.com/office/drawing/2014/main" id="{83A22A03-CBB2-4D88-B244-90495424CB5B}"/>
                  </a:ext>
                </a:extLst>
              </p:cNvPr>
              <p:cNvSpPr/>
              <p:nvPr/>
            </p:nvSpPr>
            <p:spPr>
              <a:xfrm>
                <a:off x="3715152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611;p58">
                <a:extLst>
                  <a:ext uri="{FF2B5EF4-FFF2-40B4-BE49-F238E27FC236}">
                    <a16:creationId xmlns:a16="http://schemas.microsoft.com/office/drawing/2014/main" id="{4D757E64-9C23-44D4-A2AA-F85E28130522}"/>
                  </a:ext>
                </a:extLst>
              </p:cNvPr>
              <p:cNvSpPr/>
              <p:nvPr/>
            </p:nvSpPr>
            <p:spPr>
              <a:xfrm>
                <a:off x="2623907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612;p58">
                <a:extLst>
                  <a:ext uri="{FF2B5EF4-FFF2-40B4-BE49-F238E27FC236}">
                    <a16:creationId xmlns:a16="http://schemas.microsoft.com/office/drawing/2014/main" id="{884D6914-E789-4648-9DF5-232DC92A0C97}"/>
                  </a:ext>
                </a:extLst>
              </p:cNvPr>
              <p:cNvSpPr/>
              <p:nvPr/>
            </p:nvSpPr>
            <p:spPr>
              <a:xfrm>
                <a:off x="2896718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613;p58">
                <a:extLst>
                  <a:ext uri="{FF2B5EF4-FFF2-40B4-BE49-F238E27FC236}">
                    <a16:creationId xmlns:a16="http://schemas.microsoft.com/office/drawing/2014/main" id="{E238CAAD-A680-4D23-AF9C-0C2BD92F6394}"/>
                  </a:ext>
                </a:extLst>
              </p:cNvPr>
              <p:cNvSpPr/>
              <p:nvPr/>
            </p:nvSpPr>
            <p:spPr>
              <a:xfrm>
                <a:off x="3169529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8614;p58">
              <a:extLst>
                <a:ext uri="{FF2B5EF4-FFF2-40B4-BE49-F238E27FC236}">
                  <a16:creationId xmlns:a16="http://schemas.microsoft.com/office/drawing/2014/main" id="{CF52F788-A8AA-4F6B-A237-2F91D685E809}"/>
                </a:ext>
              </a:extLst>
            </p:cNvPr>
            <p:cNvGrpSpPr/>
            <p:nvPr/>
          </p:nvGrpSpPr>
          <p:grpSpPr>
            <a:xfrm>
              <a:off x="2623904" y="2027936"/>
              <a:ext cx="1364245" cy="273000"/>
              <a:chOff x="2623904" y="2027936"/>
              <a:chExt cx="1364245" cy="273000"/>
            </a:xfrm>
          </p:grpSpPr>
          <p:sp>
            <p:nvSpPr>
              <p:cNvPr id="32" name="Google Shape;8615;p58">
                <a:extLst>
                  <a:ext uri="{FF2B5EF4-FFF2-40B4-BE49-F238E27FC236}">
                    <a16:creationId xmlns:a16="http://schemas.microsoft.com/office/drawing/2014/main" id="{3F94C525-DAB3-4BBF-9F4E-F9677908F584}"/>
                  </a:ext>
                </a:extLst>
              </p:cNvPr>
              <p:cNvSpPr/>
              <p:nvPr/>
            </p:nvSpPr>
            <p:spPr>
              <a:xfrm>
                <a:off x="2623904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616;p58">
                <a:extLst>
                  <a:ext uri="{FF2B5EF4-FFF2-40B4-BE49-F238E27FC236}">
                    <a16:creationId xmlns:a16="http://schemas.microsoft.com/office/drawing/2014/main" id="{3B5A228E-94E2-453B-A219-609376CB85C6}"/>
                  </a:ext>
                </a:extLst>
              </p:cNvPr>
              <p:cNvSpPr/>
              <p:nvPr/>
            </p:nvSpPr>
            <p:spPr>
              <a:xfrm>
                <a:off x="2896716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617;p58">
                <a:extLst>
                  <a:ext uri="{FF2B5EF4-FFF2-40B4-BE49-F238E27FC236}">
                    <a16:creationId xmlns:a16="http://schemas.microsoft.com/office/drawing/2014/main" id="{E6436A08-9FE0-40FF-8C9D-4CC41E54F1D9}"/>
                  </a:ext>
                </a:extLst>
              </p:cNvPr>
              <p:cNvSpPr/>
              <p:nvPr/>
            </p:nvSpPr>
            <p:spPr>
              <a:xfrm>
                <a:off x="3169527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618;p58">
                <a:extLst>
                  <a:ext uri="{FF2B5EF4-FFF2-40B4-BE49-F238E27FC236}">
                    <a16:creationId xmlns:a16="http://schemas.microsoft.com/office/drawing/2014/main" id="{B0EFEFF9-A8E3-4065-8E46-2F5F585D8E4E}"/>
                  </a:ext>
                </a:extLst>
              </p:cNvPr>
              <p:cNvSpPr/>
              <p:nvPr/>
            </p:nvSpPr>
            <p:spPr>
              <a:xfrm>
                <a:off x="3442338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619;p58">
                <a:extLst>
                  <a:ext uri="{FF2B5EF4-FFF2-40B4-BE49-F238E27FC236}">
                    <a16:creationId xmlns:a16="http://schemas.microsoft.com/office/drawing/2014/main" id="{41C259FE-B445-4A21-A78E-034C863C4692}"/>
                  </a:ext>
                </a:extLst>
              </p:cNvPr>
              <p:cNvSpPr/>
              <p:nvPr/>
            </p:nvSpPr>
            <p:spPr>
              <a:xfrm>
                <a:off x="3715149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" name="Google Shape;8645;p58">
            <a:extLst>
              <a:ext uri="{FF2B5EF4-FFF2-40B4-BE49-F238E27FC236}">
                <a16:creationId xmlns:a16="http://schemas.microsoft.com/office/drawing/2014/main" id="{FD267F63-BF21-4649-94B0-0D8508DBF9FC}"/>
              </a:ext>
            </a:extLst>
          </p:cNvPr>
          <p:cNvGrpSpPr/>
          <p:nvPr/>
        </p:nvGrpSpPr>
        <p:grpSpPr>
          <a:xfrm>
            <a:off x="2071416" y="2632611"/>
            <a:ext cx="1383503" cy="119749"/>
            <a:chOff x="3465975" y="2270276"/>
            <a:chExt cx="1986364" cy="171929"/>
          </a:xfrm>
        </p:grpSpPr>
        <p:sp>
          <p:nvSpPr>
            <p:cNvPr id="53" name="Google Shape;8646;p58">
              <a:extLst>
                <a:ext uri="{FF2B5EF4-FFF2-40B4-BE49-F238E27FC236}">
                  <a16:creationId xmlns:a16="http://schemas.microsoft.com/office/drawing/2014/main" id="{9A1793F9-7BF5-43E7-95D2-551D2798D07D}"/>
                </a:ext>
              </a:extLst>
            </p:cNvPr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rgbClr val="5F7D95"/>
            </a:solidFill>
            <a:ln w="1905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647;p58">
              <a:extLst>
                <a:ext uri="{FF2B5EF4-FFF2-40B4-BE49-F238E27FC236}">
                  <a16:creationId xmlns:a16="http://schemas.microsoft.com/office/drawing/2014/main" id="{158B357E-F593-49D1-8BA6-24F42C4711DB}"/>
                </a:ext>
              </a:extLst>
            </p:cNvPr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rgbClr val="5F7D95"/>
            </a:solidFill>
            <a:ln w="1905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648;p58">
              <a:extLst>
                <a:ext uri="{FF2B5EF4-FFF2-40B4-BE49-F238E27FC236}">
                  <a16:creationId xmlns:a16="http://schemas.microsoft.com/office/drawing/2014/main" id="{5972B859-3D42-46FE-8DD4-9E36253289D5}"/>
                </a:ext>
              </a:extLst>
            </p:cNvPr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649;p58">
              <a:extLst>
                <a:ext uri="{FF2B5EF4-FFF2-40B4-BE49-F238E27FC236}">
                  <a16:creationId xmlns:a16="http://schemas.microsoft.com/office/drawing/2014/main" id="{7CCA9040-0FA6-4C1A-8315-E639717085D5}"/>
                </a:ext>
              </a:extLst>
            </p:cNvPr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650;p58">
              <a:extLst>
                <a:ext uri="{FF2B5EF4-FFF2-40B4-BE49-F238E27FC236}">
                  <a16:creationId xmlns:a16="http://schemas.microsoft.com/office/drawing/2014/main" id="{9EEC28F0-A1F1-4582-96DB-3431083CCA9B}"/>
                </a:ext>
              </a:extLst>
            </p:cNvPr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651;p58">
              <a:extLst>
                <a:ext uri="{FF2B5EF4-FFF2-40B4-BE49-F238E27FC236}">
                  <a16:creationId xmlns:a16="http://schemas.microsoft.com/office/drawing/2014/main" id="{57251105-FADE-4EFD-95CF-C248A4CE0FFB}"/>
                </a:ext>
              </a:extLst>
            </p:cNvPr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rgbClr val="5F7D95"/>
            </a:solidFill>
            <a:ln w="1905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652;p58">
              <a:extLst>
                <a:ext uri="{FF2B5EF4-FFF2-40B4-BE49-F238E27FC236}">
                  <a16:creationId xmlns:a16="http://schemas.microsoft.com/office/drawing/2014/main" id="{6D4F556F-33CD-4798-B9CA-B2334DA51439}"/>
                </a:ext>
              </a:extLst>
            </p:cNvPr>
            <p:cNvSpPr/>
            <p:nvPr/>
          </p:nvSpPr>
          <p:spPr>
            <a:xfrm rot="-5400000">
              <a:off x="502123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653;p58">
              <a:extLst>
                <a:ext uri="{FF2B5EF4-FFF2-40B4-BE49-F238E27FC236}">
                  <a16:creationId xmlns:a16="http://schemas.microsoft.com/office/drawing/2014/main" id="{CAE0781D-670B-4934-8339-91F44F0B77E2}"/>
                </a:ext>
              </a:extLst>
            </p:cNvPr>
            <p:cNvSpPr/>
            <p:nvPr/>
          </p:nvSpPr>
          <p:spPr>
            <a:xfrm rot="-5400000">
              <a:off x="528044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8682;p58">
            <a:extLst>
              <a:ext uri="{FF2B5EF4-FFF2-40B4-BE49-F238E27FC236}">
                <a16:creationId xmlns:a16="http://schemas.microsoft.com/office/drawing/2014/main" id="{1BA05135-34A7-4937-BDAB-914F28B77851}"/>
              </a:ext>
            </a:extLst>
          </p:cNvPr>
          <p:cNvGrpSpPr/>
          <p:nvPr/>
        </p:nvGrpSpPr>
        <p:grpSpPr>
          <a:xfrm>
            <a:off x="3738752" y="2293543"/>
            <a:ext cx="1433821" cy="191501"/>
            <a:chOff x="4273350" y="2080469"/>
            <a:chExt cx="1433821" cy="191501"/>
          </a:xfrm>
        </p:grpSpPr>
        <p:grpSp>
          <p:nvGrpSpPr>
            <p:cNvPr id="62" name="Google Shape;8683;p58">
              <a:extLst>
                <a:ext uri="{FF2B5EF4-FFF2-40B4-BE49-F238E27FC236}">
                  <a16:creationId xmlns:a16="http://schemas.microsoft.com/office/drawing/2014/main" id="{2C6C44C3-AD6C-4A1B-8F23-A1CDE8E45C81}"/>
                </a:ext>
              </a:extLst>
            </p:cNvPr>
            <p:cNvGrpSpPr/>
            <p:nvPr/>
          </p:nvGrpSpPr>
          <p:grpSpPr>
            <a:xfrm>
              <a:off x="4273350" y="2080469"/>
              <a:ext cx="1433821" cy="0"/>
              <a:chOff x="5224975" y="2962250"/>
              <a:chExt cx="1544400" cy="0"/>
            </a:xfrm>
          </p:grpSpPr>
          <p:cxnSp>
            <p:nvCxnSpPr>
              <p:cNvPr id="66" name="Google Shape;8684;p58">
                <a:extLst>
                  <a:ext uri="{FF2B5EF4-FFF2-40B4-BE49-F238E27FC236}">
                    <a16:creationId xmlns:a16="http://schemas.microsoft.com/office/drawing/2014/main" id="{45FC130A-A26D-4771-A9BA-100541E1FDCE}"/>
                  </a:ext>
                </a:extLst>
              </p:cNvPr>
              <p:cNvCxnSpPr/>
              <p:nvPr/>
            </p:nvCxnSpPr>
            <p:spPr>
              <a:xfrm>
                <a:off x="5224975" y="2962250"/>
                <a:ext cx="1544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8685;p58">
                <a:extLst>
                  <a:ext uri="{FF2B5EF4-FFF2-40B4-BE49-F238E27FC236}">
                    <a16:creationId xmlns:a16="http://schemas.microsoft.com/office/drawing/2014/main" id="{37272A3D-2060-47BE-A58C-E7EC93D66994}"/>
                  </a:ext>
                </a:extLst>
              </p:cNvPr>
              <p:cNvCxnSpPr/>
              <p:nvPr/>
            </p:nvCxnSpPr>
            <p:spPr>
              <a:xfrm>
                <a:off x="5225150" y="2962250"/>
                <a:ext cx="4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994A9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3" name="Google Shape;8686;p58">
              <a:extLst>
                <a:ext uri="{FF2B5EF4-FFF2-40B4-BE49-F238E27FC236}">
                  <a16:creationId xmlns:a16="http://schemas.microsoft.com/office/drawing/2014/main" id="{4D46302B-E956-4304-A07D-79A9E17E1D8D}"/>
                </a:ext>
              </a:extLst>
            </p:cNvPr>
            <p:cNvGrpSpPr/>
            <p:nvPr/>
          </p:nvGrpSpPr>
          <p:grpSpPr>
            <a:xfrm>
              <a:off x="4273350" y="2271969"/>
              <a:ext cx="1433821" cy="0"/>
              <a:chOff x="5224975" y="2962250"/>
              <a:chExt cx="1544400" cy="0"/>
            </a:xfrm>
          </p:grpSpPr>
          <p:cxnSp>
            <p:nvCxnSpPr>
              <p:cNvPr id="64" name="Google Shape;8687;p58">
                <a:extLst>
                  <a:ext uri="{FF2B5EF4-FFF2-40B4-BE49-F238E27FC236}">
                    <a16:creationId xmlns:a16="http://schemas.microsoft.com/office/drawing/2014/main" id="{BCBBEDD6-FC28-46E1-A7EC-A66265FFB2F7}"/>
                  </a:ext>
                </a:extLst>
              </p:cNvPr>
              <p:cNvCxnSpPr/>
              <p:nvPr/>
            </p:nvCxnSpPr>
            <p:spPr>
              <a:xfrm>
                <a:off x="5224975" y="2962250"/>
                <a:ext cx="1544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8688;p58">
                <a:extLst>
                  <a:ext uri="{FF2B5EF4-FFF2-40B4-BE49-F238E27FC236}">
                    <a16:creationId xmlns:a16="http://schemas.microsoft.com/office/drawing/2014/main" id="{D0BA2B60-B5E8-4DA5-AECA-B7B7F06693A9}"/>
                  </a:ext>
                </a:extLst>
              </p:cNvPr>
              <p:cNvCxnSpPr/>
              <p:nvPr/>
            </p:nvCxnSpPr>
            <p:spPr>
              <a:xfrm>
                <a:off x="5225150" y="2962250"/>
                <a:ext cx="998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994A9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68" name="Google Shape;8689;p58">
            <a:extLst>
              <a:ext uri="{FF2B5EF4-FFF2-40B4-BE49-F238E27FC236}">
                <a16:creationId xmlns:a16="http://schemas.microsoft.com/office/drawing/2014/main" id="{28DFDC3C-10DB-42F4-9CDE-1F9AB3A6A55D}"/>
              </a:ext>
            </a:extLst>
          </p:cNvPr>
          <p:cNvGrpSpPr/>
          <p:nvPr/>
        </p:nvGrpSpPr>
        <p:grpSpPr>
          <a:xfrm>
            <a:off x="3740307" y="1396111"/>
            <a:ext cx="1430711" cy="743389"/>
            <a:chOff x="5159450" y="1919950"/>
            <a:chExt cx="1541050" cy="862500"/>
          </a:xfrm>
        </p:grpSpPr>
        <p:sp>
          <p:nvSpPr>
            <p:cNvPr id="69" name="Google Shape;8690;p58">
              <a:extLst>
                <a:ext uri="{FF2B5EF4-FFF2-40B4-BE49-F238E27FC236}">
                  <a16:creationId xmlns:a16="http://schemas.microsoft.com/office/drawing/2014/main" id="{52A1DE6A-DC31-487F-84C7-EF01B5DD6663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oval" w="med" len="med"/>
            </a:ln>
          </p:spPr>
        </p:sp>
        <p:grpSp>
          <p:nvGrpSpPr>
            <p:cNvPr id="70" name="Google Shape;8691;p58">
              <a:extLst>
                <a:ext uri="{FF2B5EF4-FFF2-40B4-BE49-F238E27FC236}">
                  <a16:creationId xmlns:a16="http://schemas.microsoft.com/office/drawing/2014/main" id="{15BAA5A5-6A54-4604-BA6E-9BA8D2F87441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71" name="Google Shape;8692;p58">
                <a:extLst>
                  <a:ext uri="{FF2B5EF4-FFF2-40B4-BE49-F238E27FC236}">
                    <a16:creationId xmlns:a16="http://schemas.microsoft.com/office/drawing/2014/main" id="{09170E65-6401-43E4-A8B9-2389EAF15607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8693;p58">
                <a:extLst>
                  <a:ext uri="{FF2B5EF4-FFF2-40B4-BE49-F238E27FC236}">
                    <a16:creationId xmlns:a16="http://schemas.microsoft.com/office/drawing/2014/main" id="{30A295D6-2B8E-4433-9195-AB266F382D9F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62179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FE2A02B-A4E1-4744-9CBF-E1C4353DD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426" y="0"/>
            <a:ext cx="6525148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Google Shape;840;p31">
            <a:extLst>
              <a:ext uri="{FF2B5EF4-FFF2-40B4-BE49-F238E27FC236}">
                <a16:creationId xmlns:a16="http://schemas.microsoft.com/office/drawing/2014/main" id="{8A35EEFA-5897-4A7A-9D31-7F0A04CFC2D8}"/>
              </a:ext>
            </a:extLst>
          </p:cNvPr>
          <p:cNvSpPr txBox="1">
            <a:spLocks/>
          </p:cNvSpPr>
          <p:nvPr/>
        </p:nvSpPr>
        <p:spPr>
          <a:xfrm>
            <a:off x="-6659880" y="-3931920"/>
            <a:ext cx="18638519" cy="638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 algn="ctr"/>
            <a:r>
              <a:rPr lang="en"/>
              <a:t>03</a:t>
            </a:r>
          </a:p>
        </p:txBody>
      </p:sp>
      <p:sp>
        <p:nvSpPr>
          <p:cNvPr id="4" name="Google Shape;839;p31">
            <a:extLst>
              <a:ext uri="{FF2B5EF4-FFF2-40B4-BE49-F238E27FC236}">
                <a16:creationId xmlns:a16="http://schemas.microsoft.com/office/drawing/2014/main" id="{13AB0846-D4B9-4C0E-A53B-9E8A14CB0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772400" y="1112438"/>
            <a:ext cx="7109975" cy="2605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Used Data Structures &amp; Algorithms</a:t>
            </a:r>
            <a:endParaRPr/>
          </a:p>
        </p:txBody>
      </p:sp>
      <p:grpSp>
        <p:nvGrpSpPr>
          <p:cNvPr id="5" name="Google Shape;8370;p57">
            <a:extLst>
              <a:ext uri="{FF2B5EF4-FFF2-40B4-BE49-F238E27FC236}">
                <a16:creationId xmlns:a16="http://schemas.microsoft.com/office/drawing/2014/main" id="{47D903A5-0D77-4EF0-A293-C85B7BEF2DBF}"/>
              </a:ext>
            </a:extLst>
          </p:cNvPr>
          <p:cNvGrpSpPr/>
          <p:nvPr/>
        </p:nvGrpSpPr>
        <p:grpSpPr>
          <a:xfrm>
            <a:off x="2679409" y="-2011680"/>
            <a:ext cx="1617932" cy="621724"/>
            <a:chOff x="3862800" y="3038525"/>
            <a:chExt cx="1329006" cy="510698"/>
          </a:xfrm>
        </p:grpSpPr>
        <p:sp>
          <p:nvSpPr>
            <p:cNvPr id="6" name="Google Shape;8371;p57">
              <a:extLst>
                <a:ext uri="{FF2B5EF4-FFF2-40B4-BE49-F238E27FC236}">
                  <a16:creationId xmlns:a16="http://schemas.microsoft.com/office/drawing/2014/main" id="{9BF35471-BFCB-4552-8978-AE185B03461B}"/>
                </a:ext>
              </a:extLst>
            </p:cNvPr>
            <p:cNvSpPr/>
            <p:nvPr/>
          </p:nvSpPr>
          <p:spPr>
            <a:xfrm>
              <a:off x="4185913" y="3040337"/>
              <a:ext cx="71107" cy="143789"/>
            </a:xfrm>
            <a:custGeom>
              <a:avLst/>
              <a:gdLst/>
              <a:ahLst/>
              <a:cxnLst/>
              <a:rect l="l" t="t" r="r" b="b"/>
              <a:pathLst>
                <a:path w="14722" h="29770" extrusionOk="0">
                  <a:moveTo>
                    <a:pt x="0" y="1"/>
                  </a:moveTo>
                  <a:cubicBezTo>
                    <a:pt x="0" y="11614"/>
                    <a:pt x="5398" y="22573"/>
                    <a:pt x="14721" y="29770"/>
                  </a:cubicBezTo>
                  <a:cubicBezTo>
                    <a:pt x="5562" y="22573"/>
                    <a:pt x="164" y="11614"/>
                    <a:pt x="164" y="1"/>
                  </a:cubicBezTo>
                  <a:close/>
                </a:path>
              </a:pathLst>
            </a:custGeom>
            <a:solidFill>
              <a:srgbClr val="CFD9E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72;p57">
              <a:extLst>
                <a:ext uri="{FF2B5EF4-FFF2-40B4-BE49-F238E27FC236}">
                  <a16:creationId xmlns:a16="http://schemas.microsoft.com/office/drawing/2014/main" id="{EFB8596C-9B3B-44F2-8C4E-E16844061210}"/>
                </a:ext>
              </a:extLst>
            </p:cNvPr>
            <p:cNvSpPr/>
            <p:nvPr/>
          </p:nvSpPr>
          <p:spPr>
            <a:xfrm>
              <a:off x="3967075" y="3045080"/>
              <a:ext cx="403706" cy="397383"/>
            </a:xfrm>
            <a:custGeom>
              <a:avLst/>
              <a:gdLst/>
              <a:ahLst/>
              <a:cxnLst/>
              <a:rect l="l" t="t" r="r" b="b"/>
              <a:pathLst>
                <a:path w="83583" h="82274" extrusionOk="0">
                  <a:moveTo>
                    <a:pt x="83583" y="82273"/>
                  </a:moveTo>
                  <a:cubicBezTo>
                    <a:pt x="37948" y="82273"/>
                    <a:pt x="655" y="45635"/>
                    <a:pt x="0" y="0"/>
                  </a:cubicBezTo>
                  <a:cubicBezTo>
                    <a:pt x="655" y="45635"/>
                    <a:pt x="37948" y="82273"/>
                    <a:pt x="83583" y="82273"/>
                  </a:cubicBezTo>
                  <a:close/>
                </a:path>
              </a:pathLst>
            </a:custGeom>
            <a:solidFill>
              <a:srgbClr val="445D7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8373;p57">
              <a:extLst>
                <a:ext uri="{FF2B5EF4-FFF2-40B4-BE49-F238E27FC236}">
                  <a16:creationId xmlns:a16="http://schemas.microsoft.com/office/drawing/2014/main" id="{4FD486D8-3144-47D2-ABBD-171FF6DFFDC1}"/>
                </a:ext>
              </a:extLst>
            </p:cNvPr>
            <p:cNvGrpSpPr/>
            <p:nvPr/>
          </p:nvGrpSpPr>
          <p:grpSpPr>
            <a:xfrm>
              <a:off x="3967075" y="3040337"/>
              <a:ext cx="1019927" cy="402126"/>
              <a:chOff x="3967075" y="3040337"/>
              <a:chExt cx="1019927" cy="402126"/>
            </a:xfrm>
          </p:grpSpPr>
          <p:sp>
            <p:nvSpPr>
              <p:cNvPr id="18" name="Google Shape;8374;p57">
                <a:extLst>
                  <a:ext uri="{FF2B5EF4-FFF2-40B4-BE49-F238E27FC236}">
                    <a16:creationId xmlns:a16="http://schemas.microsoft.com/office/drawing/2014/main" id="{F2E4598E-9079-4CF1-9216-E961175BAC1E}"/>
                  </a:ext>
                </a:extLst>
              </p:cNvPr>
              <p:cNvSpPr/>
              <p:nvPr/>
            </p:nvSpPr>
            <p:spPr>
              <a:xfrm>
                <a:off x="4369197" y="3335999"/>
                <a:ext cx="617805" cy="105869"/>
              </a:xfrm>
              <a:custGeom>
                <a:avLst/>
                <a:gdLst/>
                <a:ahLst/>
                <a:cxnLst/>
                <a:rect l="l" t="t" r="r" b="b"/>
                <a:pathLst>
                  <a:path w="127910" h="21919" fill="none" extrusionOk="0">
                    <a:moveTo>
                      <a:pt x="1" y="21918"/>
                    </a:moveTo>
                    <a:lnTo>
                      <a:pt x="127909" y="21918"/>
                    </a:lnTo>
                    <a:lnTo>
                      <a:pt x="127909" y="1"/>
                    </a:lnTo>
                    <a:lnTo>
                      <a:pt x="164" y="164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375;p57">
                <a:extLst>
                  <a:ext uri="{FF2B5EF4-FFF2-40B4-BE49-F238E27FC236}">
                    <a16:creationId xmlns:a16="http://schemas.microsoft.com/office/drawing/2014/main" id="{BF175E00-A0B3-4120-8A0D-E5665B51D608}"/>
                  </a:ext>
                </a:extLst>
              </p:cNvPr>
              <p:cNvSpPr/>
              <p:nvPr/>
            </p:nvSpPr>
            <p:spPr>
              <a:xfrm>
                <a:off x="3967075" y="3040337"/>
                <a:ext cx="403706" cy="402126"/>
              </a:xfrm>
              <a:custGeom>
                <a:avLst/>
                <a:gdLst/>
                <a:ahLst/>
                <a:cxnLst/>
                <a:rect l="l" t="t" r="r" b="b"/>
                <a:pathLst>
                  <a:path w="83583" h="83256" fill="none" extrusionOk="0">
                    <a:moveTo>
                      <a:pt x="83419" y="61501"/>
                    </a:moveTo>
                    <a:cubicBezTo>
                      <a:pt x="49397" y="61501"/>
                      <a:pt x="21755" y="34022"/>
                      <a:pt x="21755" y="1"/>
                    </a:cubicBezTo>
                    <a:lnTo>
                      <a:pt x="0" y="1"/>
                    </a:lnTo>
                    <a:lnTo>
                      <a:pt x="0" y="982"/>
                    </a:lnTo>
                    <a:cubicBezTo>
                      <a:pt x="818" y="46617"/>
                      <a:pt x="37948" y="83255"/>
                      <a:pt x="83583" y="83255"/>
                    </a:cubicBez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8376;p57">
              <a:extLst>
                <a:ext uri="{FF2B5EF4-FFF2-40B4-BE49-F238E27FC236}">
                  <a16:creationId xmlns:a16="http://schemas.microsoft.com/office/drawing/2014/main" id="{D5368D8F-8FD0-48DE-8D89-D3A6C833EF14}"/>
                </a:ext>
              </a:extLst>
            </p:cNvPr>
            <p:cNvGrpSpPr/>
            <p:nvPr/>
          </p:nvGrpSpPr>
          <p:grpSpPr>
            <a:xfrm>
              <a:off x="4186700" y="3040337"/>
              <a:ext cx="390475" cy="183289"/>
              <a:chOff x="4186700" y="3040337"/>
              <a:chExt cx="390475" cy="183289"/>
            </a:xfrm>
          </p:grpSpPr>
          <p:sp>
            <p:nvSpPr>
              <p:cNvPr id="16" name="Google Shape;8377;p57">
                <a:extLst>
                  <a:ext uri="{FF2B5EF4-FFF2-40B4-BE49-F238E27FC236}">
                    <a16:creationId xmlns:a16="http://schemas.microsoft.com/office/drawing/2014/main" id="{61EE9640-F3D0-4086-BF01-037E8E605843}"/>
                  </a:ext>
                </a:extLst>
              </p:cNvPr>
              <p:cNvSpPr/>
              <p:nvPr/>
            </p:nvSpPr>
            <p:spPr>
              <a:xfrm>
                <a:off x="4370181" y="3120129"/>
                <a:ext cx="206994" cy="103497"/>
              </a:xfrm>
              <a:custGeom>
                <a:avLst/>
                <a:gdLst/>
                <a:ahLst/>
                <a:cxnLst/>
                <a:rect l="l" t="t" r="r" b="b"/>
                <a:pathLst>
                  <a:path w="42856" h="21428" fill="none" extrusionOk="0">
                    <a:moveTo>
                      <a:pt x="1" y="21428"/>
                    </a:moveTo>
                    <a:lnTo>
                      <a:pt x="42855" y="21428"/>
                    </a:lnTo>
                    <a:lnTo>
                      <a:pt x="42855" y="1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378;p57">
                <a:extLst>
                  <a:ext uri="{FF2B5EF4-FFF2-40B4-BE49-F238E27FC236}">
                    <a16:creationId xmlns:a16="http://schemas.microsoft.com/office/drawing/2014/main" id="{5DD24518-944F-4763-9F43-93E4CED2118C}"/>
                  </a:ext>
                </a:extLst>
              </p:cNvPr>
              <p:cNvSpPr/>
              <p:nvPr/>
            </p:nvSpPr>
            <p:spPr>
              <a:xfrm>
                <a:off x="4186700" y="3040337"/>
                <a:ext cx="184081" cy="183289"/>
              </a:xfrm>
              <a:custGeom>
                <a:avLst/>
                <a:gdLst/>
                <a:ahLst/>
                <a:cxnLst/>
                <a:rect l="l" t="t" r="r" b="b"/>
                <a:pathLst>
                  <a:path w="38112" h="37948" fill="none" extrusionOk="0">
                    <a:moveTo>
                      <a:pt x="38112" y="16521"/>
                    </a:moveTo>
                    <a:cubicBezTo>
                      <a:pt x="28789" y="16521"/>
                      <a:pt x="21264" y="9160"/>
                      <a:pt x="21264" y="1"/>
                    </a:cubicBezTo>
                    <a:lnTo>
                      <a:pt x="1" y="1"/>
                    </a:lnTo>
                    <a:cubicBezTo>
                      <a:pt x="1" y="11614"/>
                      <a:pt x="5399" y="22573"/>
                      <a:pt x="14558" y="29770"/>
                    </a:cubicBezTo>
                    <a:cubicBezTo>
                      <a:pt x="21264" y="35004"/>
                      <a:pt x="29606" y="37948"/>
                      <a:pt x="38112" y="37948"/>
                    </a:cubicBezTo>
                    <a:lnTo>
                      <a:pt x="38112" y="37948"/>
                    </a:lnTo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8379;p57">
              <a:extLst>
                <a:ext uri="{FF2B5EF4-FFF2-40B4-BE49-F238E27FC236}">
                  <a16:creationId xmlns:a16="http://schemas.microsoft.com/office/drawing/2014/main" id="{3862AF7E-4212-4E9F-AC21-4B99776FE535}"/>
                </a:ext>
              </a:extLst>
            </p:cNvPr>
            <p:cNvGrpSpPr/>
            <p:nvPr/>
          </p:nvGrpSpPr>
          <p:grpSpPr>
            <a:xfrm>
              <a:off x="4073727" y="3040337"/>
              <a:ext cx="697794" cy="296263"/>
              <a:chOff x="4073727" y="3040337"/>
              <a:chExt cx="697794" cy="296263"/>
            </a:xfrm>
          </p:grpSpPr>
          <p:sp>
            <p:nvSpPr>
              <p:cNvPr id="14" name="Google Shape;8380;p57">
                <a:extLst>
                  <a:ext uri="{FF2B5EF4-FFF2-40B4-BE49-F238E27FC236}">
                    <a16:creationId xmlns:a16="http://schemas.microsoft.com/office/drawing/2014/main" id="{50481FC2-5227-4289-AE58-38A4CA3D3608}"/>
                  </a:ext>
                </a:extLst>
              </p:cNvPr>
              <p:cNvSpPr/>
              <p:nvPr/>
            </p:nvSpPr>
            <p:spPr>
              <a:xfrm>
                <a:off x="4370181" y="3223621"/>
                <a:ext cx="401339" cy="112979"/>
              </a:xfrm>
              <a:custGeom>
                <a:avLst/>
                <a:gdLst/>
                <a:ahLst/>
                <a:cxnLst/>
                <a:rect l="l" t="t" r="r" b="b"/>
                <a:pathLst>
                  <a:path w="83093" h="23391" fill="none" extrusionOk="0">
                    <a:moveTo>
                      <a:pt x="1" y="23391"/>
                    </a:moveTo>
                    <a:lnTo>
                      <a:pt x="83092" y="23391"/>
                    </a:lnTo>
                    <a:lnTo>
                      <a:pt x="83092" y="1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381;p57">
                <a:extLst>
                  <a:ext uri="{FF2B5EF4-FFF2-40B4-BE49-F238E27FC236}">
                    <a16:creationId xmlns:a16="http://schemas.microsoft.com/office/drawing/2014/main" id="{B76CB0F7-A27F-407B-83EF-A51635A68154}"/>
                  </a:ext>
                </a:extLst>
              </p:cNvPr>
              <p:cNvSpPr/>
              <p:nvPr/>
            </p:nvSpPr>
            <p:spPr>
              <a:xfrm>
                <a:off x="4073727" y="3040337"/>
                <a:ext cx="297055" cy="296263"/>
              </a:xfrm>
              <a:custGeom>
                <a:avLst/>
                <a:gdLst/>
                <a:ahLst/>
                <a:cxnLst/>
                <a:rect l="l" t="t" r="r" b="b"/>
                <a:pathLst>
                  <a:path w="61502" h="61338" fill="none" extrusionOk="0">
                    <a:moveTo>
                      <a:pt x="61502" y="37948"/>
                    </a:moveTo>
                    <a:lnTo>
                      <a:pt x="61502" y="37948"/>
                    </a:lnTo>
                    <a:cubicBezTo>
                      <a:pt x="52833" y="37948"/>
                      <a:pt x="44654" y="35004"/>
                      <a:pt x="37948" y="29770"/>
                    </a:cubicBezTo>
                    <a:cubicBezTo>
                      <a:pt x="28789" y="22573"/>
                      <a:pt x="23391" y="11614"/>
                      <a:pt x="23227" y="1"/>
                    </a:cubicBezTo>
                    <a:lnTo>
                      <a:pt x="1" y="1"/>
                    </a:lnTo>
                    <a:cubicBezTo>
                      <a:pt x="1" y="33859"/>
                      <a:pt x="27480" y="61338"/>
                      <a:pt x="61502" y="61338"/>
                    </a:cubicBezTo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8382;p57">
              <a:extLst>
                <a:ext uri="{FF2B5EF4-FFF2-40B4-BE49-F238E27FC236}">
                  <a16:creationId xmlns:a16="http://schemas.microsoft.com/office/drawing/2014/main" id="{F4EAA641-A602-49EA-9F52-B1A1839074EE}"/>
                </a:ext>
              </a:extLst>
            </p:cNvPr>
            <p:cNvGrpSpPr/>
            <p:nvPr/>
          </p:nvGrpSpPr>
          <p:grpSpPr>
            <a:xfrm>
              <a:off x="3862800" y="3038525"/>
              <a:ext cx="1329006" cy="510698"/>
              <a:chOff x="3862800" y="3038525"/>
              <a:chExt cx="1329006" cy="510698"/>
            </a:xfrm>
          </p:grpSpPr>
          <p:sp>
            <p:nvSpPr>
              <p:cNvPr id="12" name="Google Shape;8383;p57">
                <a:extLst>
                  <a:ext uri="{FF2B5EF4-FFF2-40B4-BE49-F238E27FC236}">
                    <a16:creationId xmlns:a16="http://schemas.microsoft.com/office/drawing/2014/main" id="{4C6C6F25-E714-4D83-BE7B-4C86DC1E7FCA}"/>
                  </a:ext>
                </a:extLst>
              </p:cNvPr>
              <p:cNvSpPr/>
              <p:nvPr/>
            </p:nvSpPr>
            <p:spPr>
              <a:xfrm>
                <a:off x="4370175" y="3441875"/>
                <a:ext cx="821631" cy="107348"/>
              </a:xfrm>
              <a:custGeom>
                <a:avLst/>
                <a:gdLst/>
                <a:ahLst/>
                <a:cxnLst/>
                <a:rect l="l" t="t" r="r" b="b"/>
                <a:pathLst>
                  <a:path w="170110" h="21919" fill="none" extrusionOk="0">
                    <a:moveTo>
                      <a:pt x="1" y="21918"/>
                    </a:moveTo>
                    <a:lnTo>
                      <a:pt x="170110" y="21918"/>
                    </a:lnTo>
                    <a:lnTo>
                      <a:pt x="170110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384;p57">
                <a:extLst>
                  <a:ext uri="{FF2B5EF4-FFF2-40B4-BE49-F238E27FC236}">
                    <a16:creationId xmlns:a16="http://schemas.microsoft.com/office/drawing/2014/main" id="{923DDBD2-99B4-473F-BF4D-EC42FB556C05}"/>
                  </a:ext>
                </a:extLst>
              </p:cNvPr>
              <p:cNvSpPr/>
              <p:nvPr/>
            </p:nvSpPr>
            <p:spPr>
              <a:xfrm>
                <a:off x="3862800" y="3038525"/>
                <a:ext cx="507990" cy="510620"/>
              </a:xfrm>
              <a:custGeom>
                <a:avLst/>
                <a:gdLst/>
                <a:ahLst/>
                <a:cxnLst/>
                <a:rect l="l" t="t" r="r" b="b"/>
                <a:pathLst>
                  <a:path w="105174" h="105500" fill="none" extrusionOk="0">
                    <a:moveTo>
                      <a:pt x="105174" y="83418"/>
                    </a:moveTo>
                    <a:cubicBezTo>
                      <a:pt x="59539" y="83418"/>
                      <a:pt x="22246" y="46780"/>
                      <a:pt x="21591" y="1145"/>
                    </a:cubicBezTo>
                    <a:lnTo>
                      <a:pt x="21591" y="0"/>
                    </a:lnTo>
                    <a:lnTo>
                      <a:pt x="1" y="0"/>
                    </a:lnTo>
                    <a:cubicBezTo>
                      <a:pt x="1" y="58229"/>
                      <a:pt x="46944" y="105336"/>
                      <a:pt x="105174" y="105500"/>
                    </a:cubicBezTo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oogle Shape;8473;p57">
            <a:extLst>
              <a:ext uri="{FF2B5EF4-FFF2-40B4-BE49-F238E27FC236}">
                <a16:creationId xmlns:a16="http://schemas.microsoft.com/office/drawing/2014/main" id="{849A918E-5916-4F0C-A2D1-23CD3DDCC7A4}"/>
              </a:ext>
            </a:extLst>
          </p:cNvPr>
          <p:cNvGrpSpPr/>
          <p:nvPr/>
        </p:nvGrpSpPr>
        <p:grpSpPr>
          <a:xfrm>
            <a:off x="1095532" y="-2011680"/>
            <a:ext cx="1452955" cy="621360"/>
            <a:chOff x="732422" y="2990152"/>
            <a:chExt cx="1337773" cy="572102"/>
          </a:xfrm>
        </p:grpSpPr>
        <p:sp>
          <p:nvSpPr>
            <p:cNvPr id="22" name="Google Shape;8474;p57">
              <a:extLst>
                <a:ext uri="{FF2B5EF4-FFF2-40B4-BE49-F238E27FC236}">
                  <a16:creationId xmlns:a16="http://schemas.microsoft.com/office/drawing/2014/main" id="{9BC44813-4718-4A2E-AD62-5DC34AF59643}"/>
                </a:ext>
              </a:extLst>
            </p:cNvPr>
            <p:cNvSpPr/>
            <p:nvPr/>
          </p:nvSpPr>
          <p:spPr>
            <a:xfrm>
              <a:off x="923705" y="3182595"/>
              <a:ext cx="380762" cy="379464"/>
            </a:xfrm>
            <a:custGeom>
              <a:avLst/>
              <a:gdLst/>
              <a:ahLst/>
              <a:cxnLst/>
              <a:rect l="l" t="t" r="r" b="b"/>
              <a:pathLst>
                <a:path w="33153" h="33040" extrusionOk="0">
                  <a:moveTo>
                    <a:pt x="16576" y="1"/>
                  </a:moveTo>
                  <a:cubicBezTo>
                    <a:pt x="16428" y="1"/>
                    <a:pt x="16280" y="57"/>
                    <a:pt x="16167" y="170"/>
                  </a:cubicBezTo>
                  <a:lnTo>
                    <a:pt x="9658" y="6680"/>
                  </a:lnTo>
                  <a:cubicBezTo>
                    <a:pt x="9434" y="6906"/>
                    <a:pt x="9434" y="7272"/>
                    <a:pt x="9658" y="7495"/>
                  </a:cubicBezTo>
                  <a:lnTo>
                    <a:pt x="9729" y="7566"/>
                  </a:lnTo>
                  <a:cubicBezTo>
                    <a:pt x="9955" y="7789"/>
                    <a:pt x="10395" y="8000"/>
                    <a:pt x="10712" y="8032"/>
                  </a:cubicBezTo>
                  <a:cubicBezTo>
                    <a:pt x="10712" y="8032"/>
                    <a:pt x="11595" y="8116"/>
                    <a:pt x="12145" y="8663"/>
                  </a:cubicBezTo>
                  <a:cubicBezTo>
                    <a:pt x="13090" y="9608"/>
                    <a:pt x="13090" y="11141"/>
                    <a:pt x="12142" y="12089"/>
                  </a:cubicBezTo>
                  <a:cubicBezTo>
                    <a:pt x="11670" y="12562"/>
                    <a:pt x="11050" y="12798"/>
                    <a:pt x="10431" y="12798"/>
                  </a:cubicBezTo>
                  <a:cubicBezTo>
                    <a:pt x="9811" y="12798"/>
                    <a:pt x="9192" y="12562"/>
                    <a:pt x="8719" y="12089"/>
                  </a:cubicBezTo>
                  <a:cubicBezTo>
                    <a:pt x="8173" y="11539"/>
                    <a:pt x="8085" y="10656"/>
                    <a:pt x="8085" y="10656"/>
                  </a:cubicBezTo>
                  <a:cubicBezTo>
                    <a:pt x="8053" y="10339"/>
                    <a:pt x="7846" y="9899"/>
                    <a:pt x="7623" y="9672"/>
                  </a:cubicBezTo>
                  <a:lnTo>
                    <a:pt x="7551" y="9604"/>
                  </a:lnTo>
                  <a:cubicBezTo>
                    <a:pt x="7438" y="9491"/>
                    <a:pt x="7290" y="9435"/>
                    <a:pt x="7143" y="9435"/>
                  </a:cubicBezTo>
                  <a:cubicBezTo>
                    <a:pt x="6995" y="9435"/>
                    <a:pt x="6848" y="9491"/>
                    <a:pt x="6736" y="9604"/>
                  </a:cubicBezTo>
                  <a:lnTo>
                    <a:pt x="223" y="16111"/>
                  </a:lnTo>
                  <a:cubicBezTo>
                    <a:pt x="0" y="16337"/>
                    <a:pt x="0" y="16703"/>
                    <a:pt x="223" y="16929"/>
                  </a:cubicBezTo>
                  <a:lnTo>
                    <a:pt x="6733" y="23439"/>
                  </a:lnTo>
                  <a:cubicBezTo>
                    <a:pt x="6846" y="23550"/>
                    <a:pt x="6994" y="23606"/>
                    <a:pt x="7142" y="23606"/>
                  </a:cubicBezTo>
                  <a:cubicBezTo>
                    <a:pt x="7290" y="23606"/>
                    <a:pt x="7438" y="23550"/>
                    <a:pt x="7551" y="23439"/>
                  </a:cubicBezTo>
                  <a:lnTo>
                    <a:pt x="7623" y="23364"/>
                  </a:lnTo>
                  <a:cubicBezTo>
                    <a:pt x="7849" y="23141"/>
                    <a:pt x="8056" y="22698"/>
                    <a:pt x="8088" y="22381"/>
                  </a:cubicBezTo>
                  <a:cubicBezTo>
                    <a:pt x="8088" y="22381"/>
                    <a:pt x="8173" y="21497"/>
                    <a:pt x="8719" y="20951"/>
                  </a:cubicBezTo>
                  <a:cubicBezTo>
                    <a:pt x="9194" y="20469"/>
                    <a:pt x="9820" y="20228"/>
                    <a:pt x="10446" y="20228"/>
                  </a:cubicBezTo>
                  <a:cubicBezTo>
                    <a:pt x="11066" y="20228"/>
                    <a:pt x="11685" y="20465"/>
                    <a:pt x="12158" y="20938"/>
                  </a:cubicBezTo>
                  <a:cubicBezTo>
                    <a:pt x="13110" y="21889"/>
                    <a:pt x="13103" y="23432"/>
                    <a:pt x="12145" y="24374"/>
                  </a:cubicBezTo>
                  <a:cubicBezTo>
                    <a:pt x="11599" y="24924"/>
                    <a:pt x="10715" y="25008"/>
                    <a:pt x="10715" y="25008"/>
                  </a:cubicBezTo>
                  <a:cubicBezTo>
                    <a:pt x="10398" y="25040"/>
                    <a:pt x="9955" y="25250"/>
                    <a:pt x="9732" y="25474"/>
                  </a:cubicBezTo>
                  <a:lnTo>
                    <a:pt x="9658" y="25545"/>
                  </a:lnTo>
                  <a:cubicBezTo>
                    <a:pt x="9434" y="25771"/>
                    <a:pt x="9434" y="26137"/>
                    <a:pt x="9658" y="26363"/>
                  </a:cubicBezTo>
                  <a:lnTo>
                    <a:pt x="16167" y="32869"/>
                  </a:lnTo>
                  <a:cubicBezTo>
                    <a:pt x="16280" y="32983"/>
                    <a:pt x="16428" y="33039"/>
                    <a:pt x="16576" y="33039"/>
                  </a:cubicBezTo>
                  <a:cubicBezTo>
                    <a:pt x="16724" y="33039"/>
                    <a:pt x="16872" y="32983"/>
                    <a:pt x="16985" y="32869"/>
                  </a:cubicBezTo>
                  <a:lnTo>
                    <a:pt x="23492" y="26363"/>
                  </a:lnTo>
                  <a:cubicBezTo>
                    <a:pt x="23605" y="26252"/>
                    <a:pt x="23753" y="26196"/>
                    <a:pt x="23901" y="26196"/>
                  </a:cubicBezTo>
                  <a:cubicBezTo>
                    <a:pt x="24049" y="26196"/>
                    <a:pt x="24197" y="26252"/>
                    <a:pt x="24310" y="26363"/>
                  </a:cubicBezTo>
                  <a:lnTo>
                    <a:pt x="24313" y="26370"/>
                  </a:lnTo>
                  <a:cubicBezTo>
                    <a:pt x="24540" y="26593"/>
                    <a:pt x="24750" y="27036"/>
                    <a:pt x="24779" y="27353"/>
                  </a:cubicBezTo>
                  <a:cubicBezTo>
                    <a:pt x="24779" y="27353"/>
                    <a:pt x="24867" y="28237"/>
                    <a:pt x="25413" y="28783"/>
                  </a:cubicBezTo>
                  <a:cubicBezTo>
                    <a:pt x="25888" y="29265"/>
                    <a:pt x="26514" y="29506"/>
                    <a:pt x="27140" y="29506"/>
                  </a:cubicBezTo>
                  <a:cubicBezTo>
                    <a:pt x="27759" y="29506"/>
                    <a:pt x="28378" y="29269"/>
                    <a:pt x="28849" y="28796"/>
                  </a:cubicBezTo>
                  <a:cubicBezTo>
                    <a:pt x="29800" y="27845"/>
                    <a:pt x="29797" y="26302"/>
                    <a:pt x="28840" y="25357"/>
                  </a:cubicBezTo>
                  <a:cubicBezTo>
                    <a:pt x="28290" y="24810"/>
                    <a:pt x="27406" y="24726"/>
                    <a:pt x="27406" y="24726"/>
                  </a:cubicBezTo>
                  <a:cubicBezTo>
                    <a:pt x="27089" y="24694"/>
                    <a:pt x="26646" y="24487"/>
                    <a:pt x="26423" y="24260"/>
                  </a:cubicBezTo>
                  <a:lnTo>
                    <a:pt x="26420" y="24257"/>
                  </a:lnTo>
                  <a:cubicBezTo>
                    <a:pt x="26193" y="24031"/>
                    <a:pt x="26193" y="23665"/>
                    <a:pt x="26420" y="23439"/>
                  </a:cubicBezTo>
                  <a:lnTo>
                    <a:pt x="32926" y="16929"/>
                  </a:lnTo>
                  <a:cubicBezTo>
                    <a:pt x="33152" y="16703"/>
                    <a:pt x="33152" y="16337"/>
                    <a:pt x="32926" y="16111"/>
                  </a:cubicBezTo>
                  <a:lnTo>
                    <a:pt x="26420" y="9604"/>
                  </a:lnTo>
                  <a:cubicBezTo>
                    <a:pt x="26193" y="9378"/>
                    <a:pt x="26193" y="9012"/>
                    <a:pt x="26420" y="8786"/>
                  </a:cubicBezTo>
                  <a:lnTo>
                    <a:pt x="26533" y="8669"/>
                  </a:lnTo>
                  <a:cubicBezTo>
                    <a:pt x="26759" y="8446"/>
                    <a:pt x="27202" y="8236"/>
                    <a:pt x="27516" y="8207"/>
                  </a:cubicBezTo>
                  <a:cubicBezTo>
                    <a:pt x="27516" y="8207"/>
                    <a:pt x="28403" y="8119"/>
                    <a:pt x="28950" y="7573"/>
                  </a:cubicBezTo>
                  <a:cubicBezTo>
                    <a:pt x="29894" y="6628"/>
                    <a:pt x="29894" y="5094"/>
                    <a:pt x="28950" y="4147"/>
                  </a:cubicBezTo>
                  <a:cubicBezTo>
                    <a:pt x="28477" y="3674"/>
                    <a:pt x="27858" y="3438"/>
                    <a:pt x="27238" y="3438"/>
                  </a:cubicBezTo>
                  <a:cubicBezTo>
                    <a:pt x="26618" y="3438"/>
                    <a:pt x="25997" y="3674"/>
                    <a:pt x="25523" y="4147"/>
                  </a:cubicBezTo>
                  <a:cubicBezTo>
                    <a:pt x="24977" y="4697"/>
                    <a:pt x="24892" y="5580"/>
                    <a:pt x="24892" y="5580"/>
                  </a:cubicBezTo>
                  <a:cubicBezTo>
                    <a:pt x="24860" y="5894"/>
                    <a:pt x="24650" y="6337"/>
                    <a:pt x="24427" y="6563"/>
                  </a:cubicBezTo>
                  <a:lnTo>
                    <a:pt x="24310" y="6680"/>
                  </a:lnTo>
                  <a:cubicBezTo>
                    <a:pt x="24197" y="6791"/>
                    <a:pt x="24049" y="6847"/>
                    <a:pt x="23901" y="6847"/>
                  </a:cubicBezTo>
                  <a:cubicBezTo>
                    <a:pt x="23753" y="6847"/>
                    <a:pt x="23605" y="6791"/>
                    <a:pt x="23492" y="6680"/>
                  </a:cubicBezTo>
                  <a:lnTo>
                    <a:pt x="16985" y="170"/>
                  </a:lnTo>
                  <a:cubicBezTo>
                    <a:pt x="16872" y="57"/>
                    <a:pt x="16724" y="1"/>
                    <a:pt x="1657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6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75;p57">
              <a:extLst>
                <a:ext uri="{FF2B5EF4-FFF2-40B4-BE49-F238E27FC236}">
                  <a16:creationId xmlns:a16="http://schemas.microsoft.com/office/drawing/2014/main" id="{CDCAFF6F-20A4-430C-BE2F-DB5AB410863D}"/>
                </a:ext>
              </a:extLst>
            </p:cNvPr>
            <p:cNvSpPr/>
            <p:nvPr/>
          </p:nvSpPr>
          <p:spPr>
            <a:xfrm>
              <a:off x="1309210" y="3183709"/>
              <a:ext cx="378534" cy="377248"/>
            </a:xfrm>
            <a:custGeom>
              <a:avLst/>
              <a:gdLst/>
              <a:ahLst/>
              <a:cxnLst/>
              <a:rect l="l" t="t" r="r" b="b"/>
              <a:pathLst>
                <a:path w="32959" h="32847" extrusionOk="0">
                  <a:moveTo>
                    <a:pt x="16480" y="1"/>
                  </a:moveTo>
                  <a:cubicBezTo>
                    <a:pt x="16334" y="1"/>
                    <a:pt x="16186" y="57"/>
                    <a:pt x="16073" y="170"/>
                  </a:cubicBezTo>
                  <a:lnTo>
                    <a:pt x="9603" y="6641"/>
                  </a:lnTo>
                  <a:cubicBezTo>
                    <a:pt x="9491" y="6753"/>
                    <a:pt x="9345" y="6808"/>
                    <a:pt x="9198" y="6808"/>
                  </a:cubicBezTo>
                  <a:cubicBezTo>
                    <a:pt x="9051" y="6808"/>
                    <a:pt x="8904" y="6753"/>
                    <a:pt x="8791" y="6641"/>
                  </a:cubicBezTo>
                  <a:lnTo>
                    <a:pt x="8677" y="6525"/>
                  </a:lnTo>
                  <a:cubicBezTo>
                    <a:pt x="8454" y="6301"/>
                    <a:pt x="8244" y="5861"/>
                    <a:pt x="8215" y="5547"/>
                  </a:cubicBezTo>
                  <a:cubicBezTo>
                    <a:pt x="8215" y="5547"/>
                    <a:pt x="8127" y="4667"/>
                    <a:pt x="7584" y="4124"/>
                  </a:cubicBezTo>
                  <a:cubicBezTo>
                    <a:pt x="7113" y="3653"/>
                    <a:pt x="6497" y="3418"/>
                    <a:pt x="5880" y="3418"/>
                  </a:cubicBezTo>
                  <a:cubicBezTo>
                    <a:pt x="5264" y="3418"/>
                    <a:pt x="4648" y="3653"/>
                    <a:pt x="4177" y="4124"/>
                  </a:cubicBezTo>
                  <a:cubicBezTo>
                    <a:pt x="3236" y="5065"/>
                    <a:pt x="3236" y="6589"/>
                    <a:pt x="4177" y="7531"/>
                  </a:cubicBezTo>
                  <a:cubicBezTo>
                    <a:pt x="4721" y="8074"/>
                    <a:pt x="5601" y="8158"/>
                    <a:pt x="5601" y="8158"/>
                  </a:cubicBezTo>
                  <a:cubicBezTo>
                    <a:pt x="5914" y="8191"/>
                    <a:pt x="6354" y="8398"/>
                    <a:pt x="6578" y="8621"/>
                  </a:cubicBezTo>
                  <a:lnTo>
                    <a:pt x="6694" y="8737"/>
                  </a:lnTo>
                  <a:cubicBezTo>
                    <a:pt x="6917" y="8961"/>
                    <a:pt x="6917" y="9323"/>
                    <a:pt x="6694" y="9550"/>
                  </a:cubicBezTo>
                  <a:lnTo>
                    <a:pt x="223" y="16020"/>
                  </a:lnTo>
                  <a:cubicBezTo>
                    <a:pt x="0" y="16243"/>
                    <a:pt x="0" y="16606"/>
                    <a:pt x="223" y="16832"/>
                  </a:cubicBezTo>
                  <a:lnTo>
                    <a:pt x="6694" y="23300"/>
                  </a:lnTo>
                  <a:cubicBezTo>
                    <a:pt x="6807" y="23411"/>
                    <a:pt x="6954" y="23467"/>
                    <a:pt x="7102" y="23467"/>
                  </a:cubicBezTo>
                  <a:cubicBezTo>
                    <a:pt x="7249" y="23467"/>
                    <a:pt x="7396" y="23411"/>
                    <a:pt x="7509" y="23300"/>
                  </a:cubicBezTo>
                  <a:lnTo>
                    <a:pt x="7577" y="23232"/>
                  </a:lnTo>
                  <a:cubicBezTo>
                    <a:pt x="7801" y="23008"/>
                    <a:pt x="8008" y="22568"/>
                    <a:pt x="8040" y="22255"/>
                  </a:cubicBezTo>
                  <a:cubicBezTo>
                    <a:pt x="8040" y="22255"/>
                    <a:pt x="8124" y="21375"/>
                    <a:pt x="8668" y="20831"/>
                  </a:cubicBezTo>
                  <a:cubicBezTo>
                    <a:pt x="9138" y="20360"/>
                    <a:pt x="9755" y="20125"/>
                    <a:pt x="10371" y="20125"/>
                  </a:cubicBezTo>
                  <a:cubicBezTo>
                    <a:pt x="10987" y="20125"/>
                    <a:pt x="11604" y="20360"/>
                    <a:pt x="12074" y="20831"/>
                  </a:cubicBezTo>
                  <a:cubicBezTo>
                    <a:pt x="13013" y="21769"/>
                    <a:pt x="13013" y="23296"/>
                    <a:pt x="12074" y="24235"/>
                  </a:cubicBezTo>
                  <a:cubicBezTo>
                    <a:pt x="11528" y="24781"/>
                    <a:pt x="10651" y="24865"/>
                    <a:pt x="10651" y="24865"/>
                  </a:cubicBezTo>
                  <a:cubicBezTo>
                    <a:pt x="10337" y="24895"/>
                    <a:pt x="9897" y="25105"/>
                    <a:pt x="9674" y="25328"/>
                  </a:cubicBezTo>
                  <a:lnTo>
                    <a:pt x="9603" y="25396"/>
                  </a:lnTo>
                  <a:cubicBezTo>
                    <a:pt x="9379" y="25619"/>
                    <a:pt x="9379" y="25985"/>
                    <a:pt x="9603" y="26208"/>
                  </a:cubicBezTo>
                  <a:lnTo>
                    <a:pt x="16073" y="32679"/>
                  </a:lnTo>
                  <a:cubicBezTo>
                    <a:pt x="16186" y="32790"/>
                    <a:pt x="16334" y="32846"/>
                    <a:pt x="16480" y="32846"/>
                  </a:cubicBezTo>
                  <a:cubicBezTo>
                    <a:pt x="16627" y="32846"/>
                    <a:pt x="16774" y="32790"/>
                    <a:pt x="16885" y="32679"/>
                  </a:cubicBezTo>
                  <a:lnTo>
                    <a:pt x="23356" y="26208"/>
                  </a:lnTo>
                  <a:cubicBezTo>
                    <a:pt x="23582" y="25985"/>
                    <a:pt x="23582" y="25619"/>
                    <a:pt x="23356" y="25396"/>
                  </a:cubicBezTo>
                  <a:lnTo>
                    <a:pt x="23285" y="25325"/>
                  </a:lnTo>
                  <a:cubicBezTo>
                    <a:pt x="23061" y="25102"/>
                    <a:pt x="22621" y="24895"/>
                    <a:pt x="22308" y="24862"/>
                  </a:cubicBezTo>
                  <a:cubicBezTo>
                    <a:pt x="22308" y="24862"/>
                    <a:pt x="21428" y="24778"/>
                    <a:pt x="20884" y="24235"/>
                  </a:cubicBezTo>
                  <a:cubicBezTo>
                    <a:pt x="19962" y="23290"/>
                    <a:pt x="19972" y="21779"/>
                    <a:pt x="20903" y="20847"/>
                  </a:cubicBezTo>
                  <a:cubicBezTo>
                    <a:pt x="21375" y="20378"/>
                    <a:pt x="21991" y="20142"/>
                    <a:pt x="22608" y="20142"/>
                  </a:cubicBezTo>
                  <a:cubicBezTo>
                    <a:pt x="23215" y="20142"/>
                    <a:pt x="23822" y="20370"/>
                    <a:pt x="24291" y="20828"/>
                  </a:cubicBezTo>
                  <a:cubicBezTo>
                    <a:pt x="24834" y="21371"/>
                    <a:pt x="24918" y="22251"/>
                    <a:pt x="24918" y="22251"/>
                  </a:cubicBezTo>
                  <a:cubicBezTo>
                    <a:pt x="24951" y="22565"/>
                    <a:pt x="25158" y="23005"/>
                    <a:pt x="25381" y="23228"/>
                  </a:cubicBezTo>
                  <a:lnTo>
                    <a:pt x="25452" y="23300"/>
                  </a:lnTo>
                  <a:cubicBezTo>
                    <a:pt x="25565" y="23411"/>
                    <a:pt x="25713" y="23467"/>
                    <a:pt x="25859" y="23467"/>
                  </a:cubicBezTo>
                  <a:cubicBezTo>
                    <a:pt x="26006" y="23467"/>
                    <a:pt x="26153" y="23411"/>
                    <a:pt x="26264" y="23300"/>
                  </a:cubicBezTo>
                  <a:lnTo>
                    <a:pt x="32735" y="16829"/>
                  </a:lnTo>
                  <a:cubicBezTo>
                    <a:pt x="32958" y="16606"/>
                    <a:pt x="32958" y="16243"/>
                    <a:pt x="32735" y="16017"/>
                  </a:cubicBezTo>
                  <a:lnTo>
                    <a:pt x="26264" y="9546"/>
                  </a:lnTo>
                  <a:cubicBezTo>
                    <a:pt x="26041" y="9323"/>
                    <a:pt x="26041" y="8961"/>
                    <a:pt x="26264" y="8734"/>
                  </a:cubicBezTo>
                  <a:lnTo>
                    <a:pt x="26271" y="8731"/>
                  </a:lnTo>
                  <a:cubicBezTo>
                    <a:pt x="26494" y="8508"/>
                    <a:pt x="26934" y="8301"/>
                    <a:pt x="27248" y="8268"/>
                  </a:cubicBezTo>
                  <a:cubicBezTo>
                    <a:pt x="27248" y="8268"/>
                    <a:pt x="28125" y="8184"/>
                    <a:pt x="28671" y="7641"/>
                  </a:cubicBezTo>
                  <a:cubicBezTo>
                    <a:pt x="29593" y="6696"/>
                    <a:pt x="29584" y="5185"/>
                    <a:pt x="28652" y="4253"/>
                  </a:cubicBezTo>
                  <a:cubicBezTo>
                    <a:pt x="28181" y="3784"/>
                    <a:pt x="27564" y="3548"/>
                    <a:pt x="26947" y="3548"/>
                  </a:cubicBezTo>
                  <a:cubicBezTo>
                    <a:pt x="26340" y="3548"/>
                    <a:pt x="25733" y="3777"/>
                    <a:pt x="25265" y="4234"/>
                  </a:cubicBezTo>
                  <a:cubicBezTo>
                    <a:pt x="24721" y="4777"/>
                    <a:pt x="24637" y="5657"/>
                    <a:pt x="24637" y="5657"/>
                  </a:cubicBezTo>
                  <a:cubicBezTo>
                    <a:pt x="24605" y="5971"/>
                    <a:pt x="24398" y="6411"/>
                    <a:pt x="24174" y="6635"/>
                  </a:cubicBezTo>
                  <a:lnTo>
                    <a:pt x="24168" y="6641"/>
                  </a:lnTo>
                  <a:cubicBezTo>
                    <a:pt x="24056" y="6753"/>
                    <a:pt x="23910" y="6808"/>
                    <a:pt x="23763" y="6808"/>
                  </a:cubicBezTo>
                  <a:cubicBezTo>
                    <a:pt x="23616" y="6808"/>
                    <a:pt x="23469" y="6753"/>
                    <a:pt x="23356" y="6641"/>
                  </a:cubicBezTo>
                  <a:lnTo>
                    <a:pt x="16885" y="170"/>
                  </a:lnTo>
                  <a:cubicBezTo>
                    <a:pt x="16774" y="57"/>
                    <a:pt x="16627" y="1"/>
                    <a:pt x="164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76;p57">
              <a:extLst>
                <a:ext uri="{FF2B5EF4-FFF2-40B4-BE49-F238E27FC236}">
                  <a16:creationId xmlns:a16="http://schemas.microsoft.com/office/drawing/2014/main" id="{FE2C6C9D-A7A8-4A2F-BD36-EC0F609442A2}"/>
                </a:ext>
              </a:extLst>
            </p:cNvPr>
            <p:cNvSpPr/>
            <p:nvPr/>
          </p:nvSpPr>
          <p:spPr>
            <a:xfrm>
              <a:off x="732422" y="2990152"/>
              <a:ext cx="380716" cy="379441"/>
            </a:xfrm>
            <a:custGeom>
              <a:avLst/>
              <a:gdLst/>
              <a:ahLst/>
              <a:cxnLst/>
              <a:rect l="l" t="t" r="r" b="b"/>
              <a:pathLst>
                <a:path w="33149" h="33038" extrusionOk="0">
                  <a:moveTo>
                    <a:pt x="16573" y="0"/>
                  </a:moveTo>
                  <a:cubicBezTo>
                    <a:pt x="16426" y="0"/>
                    <a:pt x="16278" y="56"/>
                    <a:pt x="16167" y="168"/>
                  </a:cubicBezTo>
                  <a:lnTo>
                    <a:pt x="9657" y="6677"/>
                  </a:lnTo>
                  <a:cubicBezTo>
                    <a:pt x="9431" y="6903"/>
                    <a:pt x="9431" y="7269"/>
                    <a:pt x="9657" y="7492"/>
                  </a:cubicBezTo>
                  <a:lnTo>
                    <a:pt x="9725" y="7563"/>
                  </a:lnTo>
                  <a:cubicBezTo>
                    <a:pt x="9952" y="7787"/>
                    <a:pt x="10395" y="7997"/>
                    <a:pt x="10709" y="8026"/>
                  </a:cubicBezTo>
                  <a:cubicBezTo>
                    <a:pt x="10709" y="8026"/>
                    <a:pt x="11592" y="8113"/>
                    <a:pt x="12142" y="8660"/>
                  </a:cubicBezTo>
                  <a:cubicBezTo>
                    <a:pt x="13087" y="9605"/>
                    <a:pt x="13087" y="11142"/>
                    <a:pt x="12142" y="12086"/>
                  </a:cubicBezTo>
                  <a:cubicBezTo>
                    <a:pt x="11669" y="12561"/>
                    <a:pt x="11049" y="12798"/>
                    <a:pt x="10429" y="12798"/>
                  </a:cubicBezTo>
                  <a:cubicBezTo>
                    <a:pt x="9809" y="12798"/>
                    <a:pt x="9189" y="12562"/>
                    <a:pt x="8716" y="12090"/>
                  </a:cubicBezTo>
                  <a:cubicBezTo>
                    <a:pt x="8169" y="11540"/>
                    <a:pt x="8082" y="10656"/>
                    <a:pt x="8082" y="10656"/>
                  </a:cubicBezTo>
                  <a:cubicBezTo>
                    <a:pt x="8053" y="10339"/>
                    <a:pt x="7842" y="9899"/>
                    <a:pt x="7619" y="9673"/>
                  </a:cubicBezTo>
                  <a:lnTo>
                    <a:pt x="7548" y="9605"/>
                  </a:lnTo>
                  <a:cubicBezTo>
                    <a:pt x="7435" y="9492"/>
                    <a:pt x="7287" y="9435"/>
                    <a:pt x="7140" y="9435"/>
                  </a:cubicBezTo>
                  <a:cubicBezTo>
                    <a:pt x="6993" y="9435"/>
                    <a:pt x="6846" y="9492"/>
                    <a:pt x="6733" y="9605"/>
                  </a:cubicBezTo>
                  <a:lnTo>
                    <a:pt x="223" y="16111"/>
                  </a:lnTo>
                  <a:cubicBezTo>
                    <a:pt x="0" y="16338"/>
                    <a:pt x="0" y="16700"/>
                    <a:pt x="223" y="16926"/>
                  </a:cubicBezTo>
                  <a:lnTo>
                    <a:pt x="6733" y="23436"/>
                  </a:lnTo>
                  <a:cubicBezTo>
                    <a:pt x="6956" y="23662"/>
                    <a:pt x="6956" y="24028"/>
                    <a:pt x="6733" y="24254"/>
                  </a:cubicBezTo>
                  <a:lnTo>
                    <a:pt x="6616" y="24368"/>
                  </a:lnTo>
                  <a:cubicBezTo>
                    <a:pt x="6390" y="24594"/>
                    <a:pt x="5950" y="24804"/>
                    <a:pt x="5633" y="24833"/>
                  </a:cubicBezTo>
                  <a:cubicBezTo>
                    <a:pt x="5633" y="24833"/>
                    <a:pt x="4749" y="24921"/>
                    <a:pt x="4199" y="25468"/>
                  </a:cubicBezTo>
                  <a:cubicBezTo>
                    <a:pt x="3255" y="26412"/>
                    <a:pt x="3255" y="27946"/>
                    <a:pt x="4199" y="28890"/>
                  </a:cubicBezTo>
                  <a:cubicBezTo>
                    <a:pt x="4673" y="29364"/>
                    <a:pt x="5294" y="29601"/>
                    <a:pt x="5914" y="29601"/>
                  </a:cubicBezTo>
                  <a:cubicBezTo>
                    <a:pt x="6534" y="29601"/>
                    <a:pt x="7153" y="29364"/>
                    <a:pt x="7626" y="28890"/>
                  </a:cubicBezTo>
                  <a:cubicBezTo>
                    <a:pt x="8172" y="28344"/>
                    <a:pt x="8260" y="27460"/>
                    <a:pt x="8260" y="27460"/>
                  </a:cubicBezTo>
                  <a:cubicBezTo>
                    <a:pt x="8289" y="27143"/>
                    <a:pt x="8499" y="26700"/>
                    <a:pt x="8726" y="26477"/>
                  </a:cubicBezTo>
                  <a:lnTo>
                    <a:pt x="8839" y="26360"/>
                  </a:lnTo>
                  <a:cubicBezTo>
                    <a:pt x="8952" y="26249"/>
                    <a:pt x="9100" y="26193"/>
                    <a:pt x="9248" y="26193"/>
                  </a:cubicBezTo>
                  <a:cubicBezTo>
                    <a:pt x="9396" y="26193"/>
                    <a:pt x="9544" y="26249"/>
                    <a:pt x="9657" y="26360"/>
                  </a:cubicBezTo>
                  <a:lnTo>
                    <a:pt x="16167" y="32870"/>
                  </a:lnTo>
                  <a:cubicBezTo>
                    <a:pt x="16278" y="32982"/>
                    <a:pt x="16426" y="33037"/>
                    <a:pt x="16573" y="33037"/>
                  </a:cubicBezTo>
                  <a:cubicBezTo>
                    <a:pt x="16721" y="33037"/>
                    <a:pt x="16869" y="32982"/>
                    <a:pt x="16982" y="32870"/>
                  </a:cubicBezTo>
                  <a:lnTo>
                    <a:pt x="23491" y="26360"/>
                  </a:lnTo>
                  <a:cubicBezTo>
                    <a:pt x="23605" y="26247"/>
                    <a:pt x="23752" y="26191"/>
                    <a:pt x="23899" y="26191"/>
                  </a:cubicBezTo>
                  <a:cubicBezTo>
                    <a:pt x="24046" y="26191"/>
                    <a:pt x="24193" y="26247"/>
                    <a:pt x="24307" y="26360"/>
                  </a:cubicBezTo>
                  <a:lnTo>
                    <a:pt x="24313" y="26364"/>
                  </a:lnTo>
                  <a:cubicBezTo>
                    <a:pt x="24536" y="26590"/>
                    <a:pt x="24747" y="27033"/>
                    <a:pt x="24776" y="27350"/>
                  </a:cubicBezTo>
                  <a:cubicBezTo>
                    <a:pt x="24776" y="27350"/>
                    <a:pt x="24863" y="28234"/>
                    <a:pt x="25410" y="28780"/>
                  </a:cubicBezTo>
                  <a:cubicBezTo>
                    <a:pt x="25885" y="29262"/>
                    <a:pt x="26511" y="29503"/>
                    <a:pt x="27137" y="29503"/>
                  </a:cubicBezTo>
                  <a:cubicBezTo>
                    <a:pt x="27756" y="29503"/>
                    <a:pt x="28376" y="29267"/>
                    <a:pt x="28849" y="28793"/>
                  </a:cubicBezTo>
                  <a:cubicBezTo>
                    <a:pt x="29800" y="27842"/>
                    <a:pt x="29794" y="26299"/>
                    <a:pt x="28836" y="25354"/>
                  </a:cubicBezTo>
                  <a:cubicBezTo>
                    <a:pt x="28289" y="24808"/>
                    <a:pt x="27403" y="24720"/>
                    <a:pt x="27403" y="24720"/>
                  </a:cubicBezTo>
                  <a:cubicBezTo>
                    <a:pt x="27089" y="24691"/>
                    <a:pt x="26646" y="24484"/>
                    <a:pt x="26419" y="24258"/>
                  </a:cubicBezTo>
                  <a:lnTo>
                    <a:pt x="26416" y="24254"/>
                  </a:lnTo>
                  <a:cubicBezTo>
                    <a:pt x="26190" y="24028"/>
                    <a:pt x="26190" y="23662"/>
                    <a:pt x="26416" y="23436"/>
                  </a:cubicBezTo>
                  <a:lnTo>
                    <a:pt x="32925" y="16926"/>
                  </a:lnTo>
                  <a:cubicBezTo>
                    <a:pt x="33149" y="16700"/>
                    <a:pt x="33149" y="16338"/>
                    <a:pt x="32925" y="16111"/>
                  </a:cubicBezTo>
                  <a:lnTo>
                    <a:pt x="26416" y="9602"/>
                  </a:lnTo>
                  <a:cubicBezTo>
                    <a:pt x="26303" y="9490"/>
                    <a:pt x="26155" y="9434"/>
                    <a:pt x="26007" y="9434"/>
                  </a:cubicBezTo>
                  <a:cubicBezTo>
                    <a:pt x="25859" y="9434"/>
                    <a:pt x="25711" y="9490"/>
                    <a:pt x="25598" y="9602"/>
                  </a:cubicBezTo>
                  <a:lnTo>
                    <a:pt x="25526" y="9673"/>
                  </a:lnTo>
                  <a:cubicBezTo>
                    <a:pt x="25303" y="9899"/>
                    <a:pt x="25093" y="10339"/>
                    <a:pt x="25064" y="10656"/>
                  </a:cubicBezTo>
                  <a:cubicBezTo>
                    <a:pt x="25064" y="10656"/>
                    <a:pt x="24976" y="11540"/>
                    <a:pt x="24430" y="12090"/>
                  </a:cubicBezTo>
                  <a:cubicBezTo>
                    <a:pt x="23953" y="12577"/>
                    <a:pt x="23323" y="12822"/>
                    <a:pt x="22693" y="12822"/>
                  </a:cubicBezTo>
                  <a:cubicBezTo>
                    <a:pt x="22073" y="12822"/>
                    <a:pt x="21454" y="12585"/>
                    <a:pt x="20981" y="12112"/>
                  </a:cubicBezTo>
                  <a:cubicBezTo>
                    <a:pt x="20026" y="11158"/>
                    <a:pt x="20036" y="9605"/>
                    <a:pt x="21003" y="8663"/>
                  </a:cubicBezTo>
                  <a:cubicBezTo>
                    <a:pt x="21550" y="8117"/>
                    <a:pt x="22437" y="8029"/>
                    <a:pt x="22437" y="8029"/>
                  </a:cubicBezTo>
                  <a:cubicBezTo>
                    <a:pt x="22750" y="8000"/>
                    <a:pt x="23194" y="7790"/>
                    <a:pt x="23420" y="7567"/>
                  </a:cubicBezTo>
                  <a:lnTo>
                    <a:pt x="23491" y="7492"/>
                  </a:lnTo>
                  <a:cubicBezTo>
                    <a:pt x="23715" y="7269"/>
                    <a:pt x="23715" y="6903"/>
                    <a:pt x="23491" y="6677"/>
                  </a:cubicBezTo>
                  <a:lnTo>
                    <a:pt x="16982" y="168"/>
                  </a:lnTo>
                  <a:cubicBezTo>
                    <a:pt x="16869" y="56"/>
                    <a:pt x="16721" y="0"/>
                    <a:pt x="165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7994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477;p57">
              <a:extLst>
                <a:ext uri="{FF2B5EF4-FFF2-40B4-BE49-F238E27FC236}">
                  <a16:creationId xmlns:a16="http://schemas.microsoft.com/office/drawing/2014/main" id="{09164B4C-4639-4A95-B9BD-916243D22F5B}"/>
                </a:ext>
              </a:extLst>
            </p:cNvPr>
            <p:cNvSpPr/>
            <p:nvPr/>
          </p:nvSpPr>
          <p:spPr>
            <a:xfrm>
              <a:off x="1115837" y="2990152"/>
              <a:ext cx="380728" cy="379430"/>
            </a:xfrm>
            <a:custGeom>
              <a:avLst/>
              <a:gdLst/>
              <a:ahLst/>
              <a:cxnLst/>
              <a:rect l="l" t="t" r="r" b="b"/>
              <a:pathLst>
                <a:path w="33150" h="33037" extrusionOk="0">
                  <a:moveTo>
                    <a:pt x="16576" y="0"/>
                  </a:moveTo>
                  <a:cubicBezTo>
                    <a:pt x="16429" y="0"/>
                    <a:pt x="16281" y="56"/>
                    <a:pt x="16168" y="168"/>
                  </a:cubicBezTo>
                  <a:lnTo>
                    <a:pt x="9661" y="6677"/>
                  </a:lnTo>
                  <a:cubicBezTo>
                    <a:pt x="9548" y="6789"/>
                    <a:pt x="9400" y="6844"/>
                    <a:pt x="9252" y="6844"/>
                  </a:cubicBezTo>
                  <a:cubicBezTo>
                    <a:pt x="9104" y="6844"/>
                    <a:pt x="8956" y="6789"/>
                    <a:pt x="8843" y="6677"/>
                  </a:cubicBezTo>
                  <a:lnTo>
                    <a:pt x="8836" y="6670"/>
                  </a:lnTo>
                  <a:cubicBezTo>
                    <a:pt x="8613" y="6447"/>
                    <a:pt x="8403" y="6004"/>
                    <a:pt x="8374" y="5687"/>
                  </a:cubicBezTo>
                  <a:cubicBezTo>
                    <a:pt x="8374" y="5687"/>
                    <a:pt x="8286" y="4804"/>
                    <a:pt x="7740" y="4257"/>
                  </a:cubicBezTo>
                  <a:cubicBezTo>
                    <a:pt x="7263" y="3757"/>
                    <a:pt x="6626" y="3507"/>
                    <a:pt x="5987" y="3507"/>
                  </a:cubicBezTo>
                  <a:cubicBezTo>
                    <a:pt x="5368" y="3507"/>
                    <a:pt x="4749" y="3742"/>
                    <a:pt x="4275" y="4215"/>
                  </a:cubicBezTo>
                  <a:cubicBezTo>
                    <a:pt x="3314" y="5176"/>
                    <a:pt x="3330" y="6742"/>
                    <a:pt x="4313" y="7680"/>
                  </a:cubicBezTo>
                  <a:cubicBezTo>
                    <a:pt x="4860" y="8227"/>
                    <a:pt x="5747" y="8314"/>
                    <a:pt x="5747" y="8314"/>
                  </a:cubicBezTo>
                  <a:cubicBezTo>
                    <a:pt x="6061" y="8343"/>
                    <a:pt x="6504" y="8553"/>
                    <a:pt x="6730" y="8777"/>
                  </a:cubicBezTo>
                  <a:lnTo>
                    <a:pt x="6733" y="8783"/>
                  </a:lnTo>
                  <a:cubicBezTo>
                    <a:pt x="6960" y="9010"/>
                    <a:pt x="6960" y="9372"/>
                    <a:pt x="6733" y="9598"/>
                  </a:cubicBezTo>
                  <a:lnTo>
                    <a:pt x="224" y="16111"/>
                  </a:lnTo>
                  <a:cubicBezTo>
                    <a:pt x="1" y="16338"/>
                    <a:pt x="1" y="16700"/>
                    <a:pt x="224" y="16926"/>
                  </a:cubicBezTo>
                  <a:lnTo>
                    <a:pt x="6733" y="23436"/>
                  </a:lnTo>
                  <a:cubicBezTo>
                    <a:pt x="6847" y="23547"/>
                    <a:pt x="6995" y="23603"/>
                    <a:pt x="7143" y="23603"/>
                  </a:cubicBezTo>
                  <a:cubicBezTo>
                    <a:pt x="7291" y="23603"/>
                    <a:pt x="7439" y="23547"/>
                    <a:pt x="7552" y="23436"/>
                  </a:cubicBezTo>
                  <a:lnTo>
                    <a:pt x="7623" y="23365"/>
                  </a:lnTo>
                  <a:cubicBezTo>
                    <a:pt x="7846" y="23138"/>
                    <a:pt x="8057" y="22698"/>
                    <a:pt x="8086" y="22381"/>
                  </a:cubicBezTo>
                  <a:cubicBezTo>
                    <a:pt x="8086" y="22381"/>
                    <a:pt x="8173" y="21498"/>
                    <a:pt x="8720" y="20948"/>
                  </a:cubicBezTo>
                  <a:cubicBezTo>
                    <a:pt x="9195" y="20467"/>
                    <a:pt x="9821" y="20226"/>
                    <a:pt x="10447" y="20226"/>
                  </a:cubicBezTo>
                  <a:cubicBezTo>
                    <a:pt x="11066" y="20226"/>
                    <a:pt x="11686" y="20462"/>
                    <a:pt x="12159" y="20935"/>
                  </a:cubicBezTo>
                  <a:cubicBezTo>
                    <a:pt x="13110" y="21886"/>
                    <a:pt x="13104" y="23429"/>
                    <a:pt x="12146" y="24374"/>
                  </a:cubicBezTo>
                  <a:cubicBezTo>
                    <a:pt x="11599" y="24921"/>
                    <a:pt x="10716" y="25008"/>
                    <a:pt x="10716" y="25008"/>
                  </a:cubicBezTo>
                  <a:cubicBezTo>
                    <a:pt x="10399" y="25037"/>
                    <a:pt x="9956" y="25248"/>
                    <a:pt x="9733" y="25471"/>
                  </a:cubicBezTo>
                  <a:lnTo>
                    <a:pt x="9658" y="25542"/>
                  </a:lnTo>
                  <a:cubicBezTo>
                    <a:pt x="9435" y="25768"/>
                    <a:pt x="9435" y="26134"/>
                    <a:pt x="9658" y="26360"/>
                  </a:cubicBezTo>
                  <a:lnTo>
                    <a:pt x="16168" y="32867"/>
                  </a:lnTo>
                  <a:cubicBezTo>
                    <a:pt x="16281" y="32980"/>
                    <a:pt x="16429" y="33037"/>
                    <a:pt x="16577" y="33037"/>
                  </a:cubicBezTo>
                  <a:cubicBezTo>
                    <a:pt x="16725" y="33037"/>
                    <a:pt x="16873" y="32980"/>
                    <a:pt x="16986" y="32867"/>
                  </a:cubicBezTo>
                  <a:lnTo>
                    <a:pt x="23492" y="26360"/>
                  </a:lnTo>
                  <a:cubicBezTo>
                    <a:pt x="23715" y="26134"/>
                    <a:pt x="23715" y="25768"/>
                    <a:pt x="23492" y="25542"/>
                  </a:cubicBezTo>
                  <a:lnTo>
                    <a:pt x="23421" y="25474"/>
                  </a:lnTo>
                  <a:cubicBezTo>
                    <a:pt x="23198" y="25251"/>
                    <a:pt x="22755" y="25040"/>
                    <a:pt x="22438" y="25011"/>
                  </a:cubicBezTo>
                  <a:cubicBezTo>
                    <a:pt x="22438" y="25011"/>
                    <a:pt x="21554" y="24924"/>
                    <a:pt x="21004" y="24377"/>
                  </a:cubicBezTo>
                  <a:cubicBezTo>
                    <a:pt x="20073" y="23429"/>
                    <a:pt x="20076" y="21905"/>
                    <a:pt x="21017" y="20964"/>
                  </a:cubicBezTo>
                  <a:cubicBezTo>
                    <a:pt x="21490" y="20491"/>
                    <a:pt x="22111" y="20254"/>
                    <a:pt x="22731" y="20254"/>
                  </a:cubicBezTo>
                  <a:cubicBezTo>
                    <a:pt x="23345" y="20254"/>
                    <a:pt x="23959" y="20486"/>
                    <a:pt x="24430" y="20951"/>
                  </a:cubicBezTo>
                  <a:cubicBezTo>
                    <a:pt x="24977" y="21498"/>
                    <a:pt x="25065" y="22381"/>
                    <a:pt x="25065" y="22381"/>
                  </a:cubicBezTo>
                  <a:cubicBezTo>
                    <a:pt x="25097" y="22698"/>
                    <a:pt x="25304" y="23141"/>
                    <a:pt x="25530" y="23365"/>
                  </a:cubicBezTo>
                  <a:lnTo>
                    <a:pt x="25598" y="23436"/>
                  </a:lnTo>
                  <a:cubicBezTo>
                    <a:pt x="25712" y="23547"/>
                    <a:pt x="25860" y="23603"/>
                    <a:pt x="26007" y="23603"/>
                  </a:cubicBezTo>
                  <a:cubicBezTo>
                    <a:pt x="26155" y="23603"/>
                    <a:pt x="26302" y="23547"/>
                    <a:pt x="26414" y="23436"/>
                  </a:cubicBezTo>
                  <a:lnTo>
                    <a:pt x="32923" y="16926"/>
                  </a:lnTo>
                  <a:cubicBezTo>
                    <a:pt x="33150" y="16700"/>
                    <a:pt x="33150" y="16338"/>
                    <a:pt x="32923" y="16111"/>
                  </a:cubicBezTo>
                  <a:lnTo>
                    <a:pt x="26417" y="9602"/>
                  </a:lnTo>
                  <a:cubicBezTo>
                    <a:pt x="26194" y="9375"/>
                    <a:pt x="26194" y="9010"/>
                    <a:pt x="26417" y="8783"/>
                  </a:cubicBezTo>
                  <a:lnTo>
                    <a:pt x="26533" y="8670"/>
                  </a:lnTo>
                  <a:cubicBezTo>
                    <a:pt x="26760" y="8443"/>
                    <a:pt x="27203" y="8233"/>
                    <a:pt x="27517" y="8204"/>
                  </a:cubicBezTo>
                  <a:cubicBezTo>
                    <a:pt x="27517" y="8204"/>
                    <a:pt x="28400" y="8117"/>
                    <a:pt x="28950" y="7570"/>
                  </a:cubicBezTo>
                  <a:cubicBezTo>
                    <a:pt x="29918" y="6628"/>
                    <a:pt x="29927" y="5079"/>
                    <a:pt x="28973" y="4124"/>
                  </a:cubicBezTo>
                  <a:cubicBezTo>
                    <a:pt x="28500" y="3650"/>
                    <a:pt x="27879" y="3413"/>
                    <a:pt x="27259" y="3413"/>
                  </a:cubicBezTo>
                  <a:cubicBezTo>
                    <a:pt x="26629" y="3413"/>
                    <a:pt x="25999" y="3658"/>
                    <a:pt x="25524" y="4144"/>
                  </a:cubicBezTo>
                  <a:lnTo>
                    <a:pt x="25524" y="4147"/>
                  </a:lnTo>
                  <a:cubicBezTo>
                    <a:pt x="24977" y="4694"/>
                    <a:pt x="24890" y="5577"/>
                    <a:pt x="24890" y="5577"/>
                  </a:cubicBezTo>
                  <a:cubicBezTo>
                    <a:pt x="24861" y="5894"/>
                    <a:pt x="24650" y="6337"/>
                    <a:pt x="24427" y="6560"/>
                  </a:cubicBezTo>
                  <a:lnTo>
                    <a:pt x="24311" y="6677"/>
                  </a:lnTo>
                  <a:cubicBezTo>
                    <a:pt x="24198" y="6789"/>
                    <a:pt x="24050" y="6844"/>
                    <a:pt x="23901" y="6844"/>
                  </a:cubicBezTo>
                  <a:cubicBezTo>
                    <a:pt x="23753" y="6844"/>
                    <a:pt x="23605" y="6789"/>
                    <a:pt x="23492" y="6677"/>
                  </a:cubicBezTo>
                  <a:lnTo>
                    <a:pt x="16983" y="168"/>
                  </a:lnTo>
                  <a:cubicBezTo>
                    <a:pt x="16871" y="56"/>
                    <a:pt x="16724" y="0"/>
                    <a:pt x="16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478;p57">
              <a:extLst>
                <a:ext uri="{FF2B5EF4-FFF2-40B4-BE49-F238E27FC236}">
                  <a16:creationId xmlns:a16="http://schemas.microsoft.com/office/drawing/2014/main" id="{09F2F7BB-A70D-4BCD-B407-4968F232FE1A}"/>
                </a:ext>
              </a:extLst>
            </p:cNvPr>
            <p:cNvSpPr/>
            <p:nvPr/>
          </p:nvSpPr>
          <p:spPr>
            <a:xfrm>
              <a:off x="1691707" y="3184996"/>
              <a:ext cx="378488" cy="377259"/>
            </a:xfrm>
            <a:custGeom>
              <a:avLst/>
              <a:gdLst/>
              <a:ahLst/>
              <a:cxnLst/>
              <a:rect l="l" t="t" r="r" b="b"/>
              <a:pathLst>
                <a:path w="32955" h="32848" extrusionOk="0">
                  <a:moveTo>
                    <a:pt x="16478" y="1"/>
                  </a:moveTo>
                  <a:cubicBezTo>
                    <a:pt x="16331" y="1"/>
                    <a:pt x="16185" y="57"/>
                    <a:pt x="16073" y="168"/>
                  </a:cubicBezTo>
                  <a:lnTo>
                    <a:pt x="9603" y="6639"/>
                  </a:lnTo>
                  <a:cubicBezTo>
                    <a:pt x="9489" y="6752"/>
                    <a:pt x="9342" y="6809"/>
                    <a:pt x="9195" y="6809"/>
                  </a:cubicBezTo>
                  <a:cubicBezTo>
                    <a:pt x="9048" y="6809"/>
                    <a:pt x="8900" y="6752"/>
                    <a:pt x="8787" y="6639"/>
                  </a:cubicBezTo>
                  <a:lnTo>
                    <a:pt x="8674" y="6526"/>
                  </a:lnTo>
                  <a:cubicBezTo>
                    <a:pt x="8451" y="6303"/>
                    <a:pt x="8244" y="5863"/>
                    <a:pt x="8211" y="5545"/>
                  </a:cubicBezTo>
                  <a:cubicBezTo>
                    <a:pt x="8211" y="5545"/>
                    <a:pt x="8127" y="4669"/>
                    <a:pt x="7581" y="4125"/>
                  </a:cubicBezTo>
                  <a:cubicBezTo>
                    <a:pt x="7109" y="3646"/>
                    <a:pt x="6488" y="3407"/>
                    <a:pt x="5867" y="3407"/>
                  </a:cubicBezTo>
                  <a:cubicBezTo>
                    <a:pt x="5251" y="3407"/>
                    <a:pt x="4634" y="3642"/>
                    <a:pt x="4164" y="4112"/>
                  </a:cubicBezTo>
                  <a:cubicBezTo>
                    <a:pt x="3219" y="5057"/>
                    <a:pt x="3226" y="6590"/>
                    <a:pt x="4177" y="7529"/>
                  </a:cubicBezTo>
                  <a:cubicBezTo>
                    <a:pt x="4721" y="8075"/>
                    <a:pt x="5601" y="8160"/>
                    <a:pt x="5601" y="8160"/>
                  </a:cubicBezTo>
                  <a:cubicBezTo>
                    <a:pt x="5914" y="8189"/>
                    <a:pt x="6354" y="8399"/>
                    <a:pt x="6578" y="8622"/>
                  </a:cubicBezTo>
                  <a:lnTo>
                    <a:pt x="6694" y="8735"/>
                  </a:lnTo>
                  <a:cubicBezTo>
                    <a:pt x="6914" y="8962"/>
                    <a:pt x="6914" y="9324"/>
                    <a:pt x="6694" y="9548"/>
                  </a:cubicBezTo>
                  <a:lnTo>
                    <a:pt x="223" y="16018"/>
                  </a:lnTo>
                  <a:cubicBezTo>
                    <a:pt x="0" y="16245"/>
                    <a:pt x="0" y="16607"/>
                    <a:pt x="223" y="16830"/>
                  </a:cubicBezTo>
                  <a:lnTo>
                    <a:pt x="6694" y="23301"/>
                  </a:lnTo>
                  <a:cubicBezTo>
                    <a:pt x="6917" y="23527"/>
                    <a:pt x="6917" y="23890"/>
                    <a:pt x="6694" y="24113"/>
                  </a:cubicBezTo>
                  <a:lnTo>
                    <a:pt x="6688" y="24119"/>
                  </a:lnTo>
                  <a:cubicBezTo>
                    <a:pt x="6464" y="24343"/>
                    <a:pt x="6024" y="24550"/>
                    <a:pt x="5711" y="24579"/>
                  </a:cubicBezTo>
                  <a:cubicBezTo>
                    <a:pt x="5711" y="24579"/>
                    <a:pt x="4831" y="24666"/>
                    <a:pt x="4287" y="25210"/>
                  </a:cubicBezTo>
                  <a:cubicBezTo>
                    <a:pt x="3346" y="26151"/>
                    <a:pt x="3346" y="27675"/>
                    <a:pt x="4287" y="28616"/>
                  </a:cubicBezTo>
                  <a:cubicBezTo>
                    <a:pt x="4756" y="29085"/>
                    <a:pt x="5372" y="29320"/>
                    <a:pt x="5989" y="29320"/>
                  </a:cubicBezTo>
                  <a:cubicBezTo>
                    <a:pt x="6605" y="29320"/>
                    <a:pt x="7221" y="29085"/>
                    <a:pt x="7691" y="28616"/>
                  </a:cubicBezTo>
                  <a:cubicBezTo>
                    <a:pt x="8237" y="28070"/>
                    <a:pt x="8321" y="27193"/>
                    <a:pt x="8321" y="27193"/>
                  </a:cubicBezTo>
                  <a:cubicBezTo>
                    <a:pt x="8354" y="26876"/>
                    <a:pt x="8561" y="26436"/>
                    <a:pt x="8784" y="26213"/>
                  </a:cubicBezTo>
                  <a:lnTo>
                    <a:pt x="8787" y="26209"/>
                  </a:lnTo>
                  <a:cubicBezTo>
                    <a:pt x="8900" y="26098"/>
                    <a:pt x="9048" y="26042"/>
                    <a:pt x="9195" y="26042"/>
                  </a:cubicBezTo>
                  <a:cubicBezTo>
                    <a:pt x="9341" y="26042"/>
                    <a:pt x="9488" y="26098"/>
                    <a:pt x="9599" y="26209"/>
                  </a:cubicBezTo>
                  <a:lnTo>
                    <a:pt x="16070" y="32680"/>
                  </a:lnTo>
                  <a:cubicBezTo>
                    <a:pt x="16183" y="32792"/>
                    <a:pt x="16330" y="32847"/>
                    <a:pt x="16478" y="32847"/>
                  </a:cubicBezTo>
                  <a:cubicBezTo>
                    <a:pt x="16625" y="32847"/>
                    <a:pt x="16772" y="32792"/>
                    <a:pt x="16885" y="32680"/>
                  </a:cubicBezTo>
                  <a:lnTo>
                    <a:pt x="23356" y="26209"/>
                  </a:lnTo>
                  <a:cubicBezTo>
                    <a:pt x="23579" y="25983"/>
                    <a:pt x="23579" y="25620"/>
                    <a:pt x="23356" y="25397"/>
                  </a:cubicBezTo>
                  <a:lnTo>
                    <a:pt x="23281" y="25326"/>
                  </a:lnTo>
                  <a:cubicBezTo>
                    <a:pt x="23058" y="25103"/>
                    <a:pt x="22618" y="24893"/>
                    <a:pt x="22304" y="24863"/>
                  </a:cubicBezTo>
                  <a:cubicBezTo>
                    <a:pt x="22304" y="24863"/>
                    <a:pt x="21428" y="24779"/>
                    <a:pt x="20881" y="24233"/>
                  </a:cubicBezTo>
                  <a:cubicBezTo>
                    <a:pt x="19939" y="23294"/>
                    <a:pt x="19943" y="21767"/>
                    <a:pt x="20881" y="20829"/>
                  </a:cubicBezTo>
                  <a:cubicBezTo>
                    <a:pt x="21351" y="20358"/>
                    <a:pt x="21968" y="20123"/>
                    <a:pt x="22584" y="20123"/>
                  </a:cubicBezTo>
                  <a:cubicBezTo>
                    <a:pt x="23200" y="20123"/>
                    <a:pt x="23817" y="20358"/>
                    <a:pt x="24287" y="20829"/>
                  </a:cubicBezTo>
                  <a:cubicBezTo>
                    <a:pt x="24831" y="21373"/>
                    <a:pt x="24918" y="22253"/>
                    <a:pt x="24918" y="22253"/>
                  </a:cubicBezTo>
                  <a:cubicBezTo>
                    <a:pt x="24947" y="22566"/>
                    <a:pt x="25155" y="23006"/>
                    <a:pt x="25378" y="23230"/>
                  </a:cubicBezTo>
                  <a:lnTo>
                    <a:pt x="25449" y="23301"/>
                  </a:lnTo>
                  <a:cubicBezTo>
                    <a:pt x="25562" y="23412"/>
                    <a:pt x="25709" y="23468"/>
                    <a:pt x="25856" y="23468"/>
                  </a:cubicBezTo>
                  <a:cubicBezTo>
                    <a:pt x="26003" y="23468"/>
                    <a:pt x="26149" y="23412"/>
                    <a:pt x="26261" y="23301"/>
                  </a:cubicBezTo>
                  <a:lnTo>
                    <a:pt x="32732" y="16830"/>
                  </a:lnTo>
                  <a:cubicBezTo>
                    <a:pt x="32955" y="16607"/>
                    <a:pt x="32955" y="16245"/>
                    <a:pt x="32732" y="16018"/>
                  </a:cubicBezTo>
                  <a:lnTo>
                    <a:pt x="26261" y="9548"/>
                  </a:lnTo>
                  <a:cubicBezTo>
                    <a:pt x="26149" y="9436"/>
                    <a:pt x="26003" y="9380"/>
                    <a:pt x="25856" y="9380"/>
                  </a:cubicBezTo>
                  <a:cubicBezTo>
                    <a:pt x="25709" y="9380"/>
                    <a:pt x="25562" y="9436"/>
                    <a:pt x="25449" y="9548"/>
                  </a:cubicBezTo>
                  <a:lnTo>
                    <a:pt x="25381" y="9615"/>
                  </a:lnTo>
                  <a:cubicBezTo>
                    <a:pt x="25158" y="9839"/>
                    <a:pt x="24951" y="10279"/>
                    <a:pt x="24918" y="10596"/>
                  </a:cubicBezTo>
                  <a:cubicBezTo>
                    <a:pt x="24918" y="10596"/>
                    <a:pt x="24834" y="11473"/>
                    <a:pt x="24291" y="12019"/>
                  </a:cubicBezTo>
                  <a:cubicBezTo>
                    <a:pt x="23820" y="12488"/>
                    <a:pt x="23204" y="12723"/>
                    <a:pt x="22587" y="12723"/>
                  </a:cubicBezTo>
                  <a:cubicBezTo>
                    <a:pt x="21971" y="12723"/>
                    <a:pt x="21355" y="12488"/>
                    <a:pt x="20884" y="12019"/>
                  </a:cubicBezTo>
                  <a:cubicBezTo>
                    <a:pt x="19946" y="11078"/>
                    <a:pt x="19946" y="9554"/>
                    <a:pt x="20884" y="8613"/>
                  </a:cubicBezTo>
                  <a:cubicBezTo>
                    <a:pt x="21428" y="8069"/>
                    <a:pt x="22308" y="7985"/>
                    <a:pt x="22308" y="7985"/>
                  </a:cubicBezTo>
                  <a:cubicBezTo>
                    <a:pt x="22621" y="7953"/>
                    <a:pt x="23061" y="7745"/>
                    <a:pt x="23285" y="7522"/>
                  </a:cubicBezTo>
                  <a:lnTo>
                    <a:pt x="23356" y="7454"/>
                  </a:lnTo>
                  <a:cubicBezTo>
                    <a:pt x="23579" y="7228"/>
                    <a:pt x="23579" y="6865"/>
                    <a:pt x="23356" y="6639"/>
                  </a:cubicBezTo>
                  <a:lnTo>
                    <a:pt x="16885" y="168"/>
                  </a:lnTo>
                  <a:cubicBezTo>
                    <a:pt x="16772" y="57"/>
                    <a:pt x="16625" y="1"/>
                    <a:pt x="164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479;p57">
              <a:extLst>
                <a:ext uri="{FF2B5EF4-FFF2-40B4-BE49-F238E27FC236}">
                  <a16:creationId xmlns:a16="http://schemas.microsoft.com/office/drawing/2014/main" id="{5FCC9851-C33C-4610-86D2-CED968398974}"/>
                </a:ext>
              </a:extLst>
            </p:cNvPr>
            <p:cNvSpPr/>
            <p:nvPr/>
          </p:nvSpPr>
          <p:spPr>
            <a:xfrm>
              <a:off x="1499792" y="2993162"/>
              <a:ext cx="378523" cy="377213"/>
            </a:xfrm>
            <a:custGeom>
              <a:avLst/>
              <a:gdLst/>
              <a:ahLst/>
              <a:cxnLst/>
              <a:rect l="l" t="t" r="r" b="b"/>
              <a:pathLst>
                <a:path w="32958" h="32844" extrusionOk="0">
                  <a:moveTo>
                    <a:pt x="16479" y="0"/>
                  </a:moveTo>
                  <a:cubicBezTo>
                    <a:pt x="16332" y="0"/>
                    <a:pt x="16185" y="56"/>
                    <a:pt x="16073" y="168"/>
                  </a:cubicBezTo>
                  <a:lnTo>
                    <a:pt x="9602" y="6638"/>
                  </a:lnTo>
                  <a:cubicBezTo>
                    <a:pt x="9489" y="6750"/>
                    <a:pt x="9342" y="6806"/>
                    <a:pt x="9195" y="6806"/>
                  </a:cubicBezTo>
                  <a:cubicBezTo>
                    <a:pt x="9048" y="6806"/>
                    <a:pt x="8902" y="6750"/>
                    <a:pt x="8790" y="6638"/>
                  </a:cubicBezTo>
                  <a:lnTo>
                    <a:pt x="8784" y="6632"/>
                  </a:lnTo>
                  <a:cubicBezTo>
                    <a:pt x="8561" y="6408"/>
                    <a:pt x="8354" y="5968"/>
                    <a:pt x="8324" y="5655"/>
                  </a:cubicBezTo>
                  <a:cubicBezTo>
                    <a:pt x="8324" y="5655"/>
                    <a:pt x="8237" y="4775"/>
                    <a:pt x="7694" y="4231"/>
                  </a:cubicBezTo>
                  <a:cubicBezTo>
                    <a:pt x="7222" y="3753"/>
                    <a:pt x="6600" y="3514"/>
                    <a:pt x="5978" y="3514"/>
                  </a:cubicBezTo>
                  <a:cubicBezTo>
                    <a:pt x="5362" y="3514"/>
                    <a:pt x="4745" y="3748"/>
                    <a:pt x="4274" y="4218"/>
                  </a:cubicBezTo>
                  <a:cubicBezTo>
                    <a:pt x="3329" y="5163"/>
                    <a:pt x="3336" y="6696"/>
                    <a:pt x="4287" y="7635"/>
                  </a:cubicBezTo>
                  <a:cubicBezTo>
                    <a:pt x="4834" y="8181"/>
                    <a:pt x="5710" y="8269"/>
                    <a:pt x="5710" y="8269"/>
                  </a:cubicBezTo>
                  <a:cubicBezTo>
                    <a:pt x="6024" y="8298"/>
                    <a:pt x="6464" y="8505"/>
                    <a:pt x="6687" y="8728"/>
                  </a:cubicBezTo>
                  <a:lnTo>
                    <a:pt x="6694" y="8735"/>
                  </a:lnTo>
                  <a:cubicBezTo>
                    <a:pt x="6917" y="8958"/>
                    <a:pt x="6917" y="9320"/>
                    <a:pt x="6694" y="9547"/>
                  </a:cubicBezTo>
                  <a:lnTo>
                    <a:pt x="223" y="16017"/>
                  </a:lnTo>
                  <a:cubicBezTo>
                    <a:pt x="0" y="16241"/>
                    <a:pt x="0" y="16603"/>
                    <a:pt x="223" y="16829"/>
                  </a:cubicBezTo>
                  <a:lnTo>
                    <a:pt x="6694" y="23300"/>
                  </a:lnTo>
                  <a:cubicBezTo>
                    <a:pt x="6805" y="23412"/>
                    <a:pt x="6952" y="23467"/>
                    <a:pt x="7099" y="23467"/>
                  </a:cubicBezTo>
                  <a:cubicBezTo>
                    <a:pt x="7245" y="23467"/>
                    <a:pt x="7393" y="23412"/>
                    <a:pt x="7506" y="23300"/>
                  </a:cubicBezTo>
                  <a:lnTo>
                    <a:pt x="7577" y="23229"/>
                  </a:lnTo>
                  <a:cubicBezTo>
                    <a:pt x="7800" y="23006"/>
                    <a:pt x="8007" y="22566"/>
                    <a:pt x="8040" y="22248"/>
                  </a:cubicBezTo>
                  <a:cubicBezTo>
                    <a:pt x="8040" y="22248"/>
                    <a:pt x="8124" y="21372"/>
                    <a:pt x="8667" y="20825"/>
                  </a:cubicBezTo>
                  <a:cubicBezTo>
                    <a:pt x="9138" y="20347"/>
                    <a:pt x="9760" y="20108"/>
                    <a:pt x="10383" y="20108"/>
                  </a:cubicBezTo>
                  <a:cubicBezTo>
                    <a:pt x="11000" y="20108"/>
                    <a:pt x="11617" y="20343"/>
                    <a:pt x="12087" y="20815"/>
                  </a:cubicBezTo>
                  <a:cubicBezTo>
                    <a:pt x="13032" y="21760"/>
                    <a:pt x="13025" y="23293"/>
                    <a:pt x="12074" y="24232"/>
                  </a:cubicBezTo>
                  <a:cubicBezTo>
                    <a:pt x="11531" y="24775"/>
                    <a:pt x="10651" y="24863"/>
                    <a:pt x="10651" y="24863"/>
                  </a:cubicBezTo>
                  <a:cubicBezTo>
                    <a:pt x="10337" y="24892"/>
                    <a:pt x="9897" y="25099"/>
                    <a:pt x="9674" y="25322"/>
                  </a:cubicBezTo>
                  <a:lnTo>
                    <a:pt x="9602" y="25393"/>
                  </a:lnTo>
                  <a:cubicBezTo>
                    <a:pt x="9376" y="25620"/>
                    <a:pt x="9376" y="25982"/>
                    <a:pt x="9602" y="26205"/>
                  </a:cubicBezTo>
                  <a:lnTo>
                    <a:pt x="16073" y="32676"/>
                  </a:lnTo>
                  <a:cubicBezTo>
                    <a:pt x="16185" y="32787"/>
                    <a:pt x="16331" y="32843"/>
                    <a:pt x="16478" y="32843"/>
                  </a:cubicBezTo>
                  <a:cubicBezTo>
                    <a:pt x="16625" y="32843"/>
                    <a:pt x="16772" y="32787"/>
                    <a:pt x="16885" y="32676"/>
                  </a:cubicBezTo>
                  <a:lnTo>
                    <a:pt x="23356" y="26205"/>
                  </a:lnTo>
                  <a:cubicBezTo>
                    <a:pt x="23579" y="25982"/>
                    <a:pt x="23579" y="25620"/>
                    <a:pt x="23356" y="25393"/>
                  </a:cubicBezTo>
                  <a:lnTo>
                    <a:pt x="23288" y="25325"/>
                  </a:lnTo>
                  <a:cubicBezTo>
                    <a:pt x="23061" y="25102"/>
                    <a:pt x="22621" y="24895"/>
                    <a:pt x="22307" y="24866"/>
                  </a:cubicBezTo>
                  <a:cubicBezTo>
                    <a:pt x="22307" y="24866"/>
                    <a:pt x="21431" y="24778"/>
                    <a:pt x="20884" y="24235"/>
                  </a:cubicBezTo>
                  <a:cubicBezTo>
                    <a:pt x="19942" y="23293"/>
                    <a:pt x="19942" y="21770"/>
                    <a:pt x="20884" y="20828"/>
                  </a:cubicBezTo>
                  <a:cubicBezTo>
                    <a:pt x="21354" y="20359"/>
                    <a:pt x="21971" y="20125"/>
                    <a:pt x="22587" y="20125"/>
                  </a:cubicBezTo>
                  <a:cubicBezTo>
                    <a:pt x="23203" y="20125"/>
                    <a:pt x="23820" y="20359"/>
                    <a:pt x="24291" y="20828"/>
                  </a:cubicBezTo>
                  <a:cubicBezTo>
                    <a:pt x="24834" y="21372"/>
                    <a:pt x="24918" y="22252"/>
                    <a:pt x="24918" y="22252"/>
                  </a:cubicBezTo>
                  <a:cubicBezTo>
                    <a:pt x="24951" y="22566"/>
                    <a:pt x="25158" y="23006"/>
                    <a:pt x="25381" y="23229"/>
                  </a:cubicBezTo>
                  <a:lnTo>
                    <a:pt x="25452" y="23300"/>
                  </a:lnTo>
                  <a:cubicBezTo>
                    <a:pt x="25564" y="23412"/>
                    <a:pt x="25710" y="23467"/>
                    <a:pt x="25857" y="23467"/>
                  </a:cubicBezTo>
                  <a:cubicBezTo>
                    <a:pt x="26004" y="23467"/>
                    <a:pt x="26151" y="23412"/>
                    <a:pt x="26264" y="23300"/>
                  </a:cubicBezTo>
                  <a:lnTo>
                    <a:pt x="32735" y="16829"/>
                  </a:lnTo>
                  <a:cubicBezTo>
                    <a:pt x="32958" y="16603"/>
                    <a:pt x="32958" y="16241"/>
                    <a:pt x="32735" y="16017"/>
                  </a:cubicBezTo>
                  <a:lnTo>
                    <a:pt x="26264" y="9547"/>
                  </a:lnTo>
                  <a:cubicBezTo>
                    <a:pt x="26041" y="9320"/>
                    <a:pt x="26041" y="8958"/>
                    <a:pt x="26264" y="8735"/>
                  </a:cubicBezTo>
                  <a:lnTo>
                    <a:pt x="26377" y="8618"/>
                  </a:lnTo>
                  <a:cubicBezTo>
                    <a:pt x="26600" y="8395"/>
                    <a:pt x="27044" y="8188"/>
                    <a:pt x="27358" y="8156"/>
                  </a:cubicBezTo>
                  <a:cubicBezTo>
                    <a:pt x="27358" y="8156"/>
                    <a:pt x="28234" y="8071"/>
                    <a:pt x="28781" y="7528"/>
                  </a:cubicBezTo>
                  <a:cubicBezTo>
                    <a:pt x="29732" y="6590"/>
                    <a:pt x="29739" y="5056"/>
                    <a:pt x="28791" y="4108"/>
                  </a:cubicBezTo>
                  <a:cubicBezTo>
                    <a:pt x="28321" y="3638"/>
                    <a:pt x="27705" y="3404"/>
                    <a:pt x="27090" y="3404"/>
                  </a:cubicBezTo>
                  <a:cubicBezTo>
                    <a:pt x="26468" y="3404"/>
                    <a:pt x="25846" y="3643"/>
                    <a:pt x="25374" y="4121"/>
                  </a:cubicBezTo>
                  <a:cubicBezTo>
                    <a:pt x="24831" y="4665"/>
                    <a:pt x="24743" y="5545"/>
                    <a:pt x="24743" y="5545"/>
                  </a:cubicBezTo>
                  <a:cubicBezTo>
                    <a:pt x="24714" y="5858"/>
                    <a:pt x="24507" y="6298"/>
                    <a:pt x="24284" y="6522"/>
                  </a:cubicBezTo>
                  <a:lnTo>
                    <a:pt x="24168" y="6638"/>
                  </a:lnTo>
                  <a:cubicBezTo>
                    <a:pt x="24056" y="6750"/>
                    <a:pt x="23909" y="6806"/>
                    <a:pt x="23762" y="6806"/>
                  </a:cubicBezTo>
                  <a:cubicBezTo>
                    <a:pt x="23614" y="6806"/>
                    <a:pt x="23467" y="6750"/>
                    <a:pt x="23356" y="6638"/>
                  </a:cubicBezTo>
                  <a:lnTo>
                    <a:pt x="16885" y="168"/>
                  </a:lnTo>
                  <a:cubicBezTo>
                    <a:pt x="16773" y="56"/>
                    <a:pt x="16626" y="0"/>
                    <a:pt x="164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1"/>
          <p:cNvSpPr txBox="1">
            <a:spLocks noGrp="1"/>
          </p:cNvSpPr>
          <p:nvPr>
            <p:ph type="title"/>
          </p:nvPr>
        </p:nvSpPr>
        <p:spPr>
          <a:xfrm>
            <a:off x="1320800" y="2972538"/>
            <a:ext cx="7109975" cy="2605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Used Data Structures &amp; Algorithms</a:t>
            </a:r>
            <a:endParaRPr/>
          </a:p>
        </p:txBody>
      </p:sp>
      <p:sp>
        <p:nvSpPr>
          <p:cNvPr id="840" name="Google Shape;840;p31"/>
          <p:cNvSpPr txBox="1">
            <a:spLocks noGrp="1"/>
          </p:cNvSpPr>
          <p:nvPr>
            <p:ph type="title" idx="2"/>
          </p:nvPr>
        </p:nvSpPr>
        <p:spPr>
          <a:xfrm>
            <a:off x="7206775" y="1531638"/>
            <a:ext cx="1224000" cy="12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vi-VN"/>
              <a:t>3</a:t>
            </a:r>
            <a:endParaRPr/>
          </a:p>
        </p:txBody>
      </p:sp>
      <p:grpSp>
        <p:nvGrpSpPr>
          <p:cNvPr id="20" name="Google Shape;8370;p57">
            <a:extLst>
              <a:ext uri="{FF2B5EF4-FFF2-40B4-BE49-F238E27FC236}">
                <a16:creationId xmlns:a16="http://schemas.microsoft.com/office/drawing/2014/main" id="{794BEAFD-D916-4F11-A701-D070AD7FE4A3}"/>
              </a:ext>
            </a:extLst>
          </p:cNvPr>
          <p:cNvGrpSpPr/>
          <p:nvPr/>
        </p:nvGrpSpPr>
        <p:grpSpPr>
          <a:xfrm>
            <a:off x="3238209" y="1860100"/>
            <a:ext cx="1617932" cy="621724"/>
            <a:chOff x="3862800" y="3038525"/>
            <a:chExt cx="1329006" cy="510698"/>
          </a:xfrm>
        </p:grpSpPr>
        <p:sp>
          <p:nvSpPr>
            <p:cNvPr id="21" name="Google Shape;8371;p57">
              <a:extLst>
                <a:ext uri="{FF2B5EF4-FFF2-40B4-BE49-F238E27FC236}">
                  <a16:creationId xmlns:a16="http://schemas.microsoft.com/office/drawing/2014/main" id="{85B98F5C-E614-4627-8432-B942252622E2}"/>
                </a:ext>
              </a:extLst>
            </p:cNvPr>
            <p:cNvSpPr/>
            <p:nvPr/>
          </p:nvSpPr>
          <p:spPr>
            <a:xfrm>
              <a:off x="4185913" y="3040337"/>
              <a:ext cx="71107" cy="143789"/>
            </a:xfrm>
            <a:custGeom>
              <a:avLst/>
              <a:gdLst/>
              <a:ahLst/>
              <a:cxnLst/>
              <a:rect l="l" t="t" r="r" b="b"/>
              <a:pathLst>
                <a:path w="14722" h="29770" extrusionOk="0">
                  <a:moveTo>
                    <a:pt x="0" y="1"/>
                  </a:moveTo>
                  <a:cubicBezTo>
                    <a:pt x="0" y="11614"/>
                    <a:pt x="5398" y="22573"/>
                    <a:pt x="14721" y="29770"/>
                  </a:cubicBezTo>
                  <a:cubicBezTo>
                    <a:pt x="5562" y="22573"/>
                    <a:pt x="164" y="11614"/>
                    <a:pt x="164" y="1"/>
                  </a:cubicBezTo>
                  <a:close/>
                </a:path>
              </a:pathLst>
            </a:custGeom>
            <a:solidFill>
              <a:srgbClr val="CFD9E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372;p57">
              <a:extLst>
                <a:ext uri="{FF2B5EF4-FFF2-40B4-BE49-F238E27FC236}">
                  <a16:creationId xmlns:a16="http://schemas.microsoft.com/office/drawing/2014/main" id="{5914FB30-FFBF-411F-B3B2-2C727FBA70D5}"/>
                </a:ext>
              </a:extLst>
            </p:cNvPr>
            <p:cNvSpPr/>
            <p:nvPr/>
          </p:nvSpPr>
          <p:spPr>
            <a:xfrm>
              <a:off x="3967075" y="3045080"/>
              <a:ext cx="403706" cy="397383"/>
            </a:xfrm>
            <a:custGeom>
              <a:avLst/>
              <a:gdLst/>
              <a:ahLst/>
              <a:cxnLst/>
              <a:rect l="l" t="t" r="r" b="b"/>
              <a:pathLst>
                <a:path w="83583" h="82274" extrusionOk="0">
                  <a:moveTo>
                    <a:pt x="83583" y="82273"/>
                  </a:moveTo>
                  <a:cubicBezTo>
                    <a:pt x="37948" y="82273"/>
                    <a:pt x="655" y="45635"/>
                    <a:pt x="0" y="0"/>
                  </a:cubicBezTo>
                  <a:cubicBezTo>
                    <a:pt x="655" y="45635"/>
                    <a:pt x="37948" y="82273"/>
                    <a:pt x="83583" y="82273"/>
                  </a:cubicBezTo>
                  <a:close/>
                </a:path>
              </a:pathLst>
            </a:custGeom>
            <a:solidFill>
              <a:srgbClr val="445D7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8373;p57">
              <a:extLst>
                <a:ext uri="{FF2B5EF4-FFF2-40B4-BE49-F238E27FC236}">
                  <a16:creationId xmlns:a16="http://schemas.microsoft.com/office/drawing/2014/main" id="{6645501C-5CF7-4198-975F-2D5201342985}"/>
                </a:ext>
              </a:extLst>
            </p:cNvPr>
            <p:cNvGrpSpPr/>
            <p:nvPr/>
          </p:nvGrpSpPr>
          <p:grpSpPr>
            <a:xfrm>
              <a:off x="3967075" y="3040337"/>
              <a:ext cx="1019927" cy="402126"/>
              <a:chOff x="3967075" y="3040337"/>
              <a:chExt cx="1019927" cy="402126"/>
            </a:xfrm>
          </p:grpSpPr>
          <p:sp>
            <p:nvSpPr>
              <p:cNvPr id="33" name="Google Shape;8374;p57">
                <a:extLst>
                  <a:ext uri="{FF2B5EF4-FFF2-40B4-BE49-F238E27FC236}">
                    <a16:creationId xmlns:a16="http://schemas.microsoft.com/office/drawing/2014/main" id="{D2000A6A-AC61-427B-8611-70AA1A050F24}"/>
                  </a:ext>
                </a:extLst>
              </p:cNvPr>
              <p:cNvSpPr/>
              <p:nvPr/>
            </p:nvSpPr>
            <p:spPr>
              <a:xfrm>
                <a:off x="4369197" y="3335999"/>
                <a:ext cx="617805" cy="105869"/>
              </a:xfrm>
              <a:custGeom>
                <a:avLst/>
                <a:gdLst/>
                <a:ahLst/>
                <a:cxnLst/>
                <a:rect l="l" t="t" r="r" b="b"/>
                <a:pathLst>
                  <a:path w="127910" h="21919" fill="none" extrusionOk="0">
                    <a:moveTo>
                      <a:pt x="1" y="21918"/>
                    </a:moveTo>
                    <a:lnTo>
                      <a:pt x="127909" y="21918"/>
                    </a:lnTo>
                    <a:lnTo>
                      <a:pt x="127909" y="1"/>
                    </a:lnTo>
                    <a:lnTo>
                      <a:pt x="164" y="164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375;p57">
                <a:extLst>
                  <a:ext uri="{FF2B5EF4-FFF2-40B4-BE49-F238E27FC236}">
                    <a16:creationId xmlns:a16="http://schemas.microsoft.com/office/drawing/2014/main" id="{5DBB5323-0473-47E7-A424-14534AEE12D1}"/>
                  </a:ext>
                </a:extLst>
              </p:cNvPr>
              <p:cNvSpPr/>
              <p:nvPr/>
            </p:nvSpPr>
            <p:spPr>
              <a:xfrm>
                <a:off x="3967075" y="3040337"/>
                <a:ext cx="403706" cy="402126"/>
              </a:xfrm>
              <a:custGeom>
                <a:avLst/>
                <a:gdLst/>
                <a:ahLst/>
                <a:cxnLst/>
                <a:rect l="l" t="t" r="r" b="b"/>
                <a:pathLst>
                  <a:path w="83583" h="83256" fill="none" extrusionOk="0">
                    <a:moveTo>
                      <a:pt x="83419" y="61501"/>
                    </a:moveTo>
                    <a:cubicBezTo>
                      <a:pt x="49397" y="61501"/>
                      <a:pt x="21755" y="34022"/>
                      <a:pt x="21755" y="1"/>
                    </a:cubicBezTo>
                    <a:lnTo>
                      <a:pt x="0" y="1"/>
                    </a:lnTo>
                    <a:lnTo>
                      <a:pt x="0" y="982"/>
                    </a:lnTo>
                    <a:cubicBezTo>
                      <a:pt x="818" y="46617"/>
                      <a:pt x="37948" y="83255"/>
                      <a:pt x="83583" y="83255"/>
                    </a:cubicBez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8376;p57">
              <a:extLst>
                <a:ext uri="{FF2B5EF4-FFF2-40B4-BE49-F238E27FC236}">
                  <a16:creationId xmlns:a16="http://schemas.microsoft.com/office/drawing/2014/main" id="{706E5B29-C2D4-45CE-A92B-D8263A45E0E4}"/>
                </a:ext>
              </a:extLst>
            </p:cNvPr>
            <p:cNvGrpSpPr/>
            <p:nvPr/>
          </p:nvGrpSpPr>
          <p:grpSpPr>
            <a:xfrm>
              <a:off x="4186700" y="3040337"/>
              <a:ext cx="390475" cy="183289"/>
              <a:chOff x="4186700" y="3040337"/>
              <a:chExt cx="390475" cy="183289"/>
            </a:xfrm>
          </p:grpSpPr>
          <p:sp>
            <p:nvSpPr>
              <p:cNvPr id="31" name="Google Shape;8377;p57">
                <a:extLst>
                  <a:ext uri="{FF2B5EF4-FFF2-40B4-BE49-F238E27FC236}">
                    <a16:creationId xmlns:a16="http://schemas.microsoft.com/office/drawing/2014/main" id="{8EA2F20A-EC19-4EC9-B1DF-B2C0E49DDE28}"/>
                  </a:ext>
                </a:extLst>
              </p:cNvPr>
              <p:cNvSpPr/>
              <p:nvPr/>
            </p:nvSpPr>
            <p:spPr>
              <a:xfrm>
                <a:off x="4370181" y="3120129"/>
                <a:ext cx="206994" cy="103497"/>
              </a:xfrm>
              <a:custGeom>
                <a:avLst/>
                <a:gdLst/>
                <a:ahLst/>
                <a:cxnLst/>
                <a:rect l="l" t="t" r="r" b="b"/>
                <a:pathLst>
                  <a:path w="42856" h="21428" fill="none" extrusionOk="0">
                    <a:moveTo>
                      <a:pt x="1" y="21428"/>
                    </a:moveTo>
                    <a:lnTo>
                      <a:pt x="42855" y="21428"/>
                    </a:lnTo>
                    <a:lnTo>
                      <a:pt x="42855" y="1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378;p57">
                <a:extLst>
                  <a:ext uri="{FF2B5EF4-FFF2-40B4-BE49-F238E27FC236}">
                    <a16:creationId xmlns:a16="http://schemas.microsoft.com/office/drawing/2014/main" id="{426C84B9-F22D-4535-A17B-1F73B358BAA3}"/>
                  </a:ext>
                </a:extLst>
              </p:cNvPr>
              <p:cNvSpPr/>
              <p:nvPr/>
            </p:nvSpPr>
            <p:spPr>
              <a:xfrm>
                <a:off x="4186700" y="3040337"/>
                <a:ext cx="184081" cy="183289"/>
              </a:xfrm>
              <a:custGeom>
                <a:avLst/>
                <a:gdLst/>
                <a:ahLst/>
                <a:cxnLst/>
                <a:rect l="l" t="t" r="r" b="b"/>
                <a:pathLst>
                  <a:path w="38112" h="37948" fill="none" extrusionOk="0">
                    <a:moveTo>
                      <a:pt x="38112" y="16521"/>
                    </a:moveTo>
                    <a:cubicBezTo>
                      <a:pt x="28789" y="16521"/>
                      <a:pt x="21264" y="9160"/>
                      <a:pt x="21264" y="1"/>
                    </a:cubicBezTo>
                    <a:lnTo>
                      <a:pt x="1" y="1"/>
                    </a:lnTo>
                    <a:cubicBezTo>
                      <a:pt x="1" y="11614"/>
                      <a:pt x="5399" y="22573"/>
                      <a:pt x="14558" y="29770"/>
                    </a:cubicBezTo>
                    <a:cubicBezTo>
                      <a:pt x="21264" y="35004"/>
                      <a:pt x="29606" y="37948"/>
                      <a:pt x="38112" y="37948"/>
                    </a:cubicBezTo>
                    <a:lnTo>
                      <a:pt x="38112" y="37948"/>
                    </a:lnTo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8379;p57">
              <a:extLst>
                <a:ext uri="{FF2B5EF4-FFF2-40B4-BE49-F238E27FC236}">
                  <a16:creationId xmlns:a16="http://schemas.microsoft.com/office/drawing/2014/main" id="{22C6D030-083B-41DB-83AB-46C58755FF62}"/>
                </a:ext>
              </a:extLst>
            </p:cNvPr>
            <p:cNvGrpSpPr/>
            <p:nvPr/>
          </p:nvGrpSpPr>
          <p:grpSpPr>
            <a:xfrm>
              <a:off x="4073727" y="3040337"/>
              <a:ext cx="697794" cy="296263"/>
              <a:chOff x="4073727" y="3040337"/>
              <a:chExt cx="697794" cy="296263"/>
            </a:xfrm>
          </p:grpSpPr>
          <p:sp>
            <p:nvSpPr>
              <p:cNvPr id="29" name="Google Shape;8380;p57">
                <a:extLst>
                  <a:ext uri="{FF2B5EF4-FFF2-40B4-BE49-F238E27FC236}">
                    <a16:creationId xmlns:a16="http://schemas.microsoft.com/office/drawing/2014/main" id="{76F44720-77AD-4204-A586-7D1E1493D693}"/>
                  </a:ext>
                </a:extLst>
              </p:cNvPr>
              <p:cNvSpPr/>
              <p:nvPr/>
            </p:nvSpPr>
            <p:spPr>
              <a:xfrm>
                <a:off x="4370181" y="3223621"/>
                <a:ext cx="401339" cy="112979"/>
              </a:xfrm>
              <a:custGeom>
                <a:avLst/>
                <a:gdLst/>
                <a:ahLst/>
                <a:cxnLst/>
                <a:rect l="l" t="t" r="r" b="b"/>
                <a:pathLst>
                  <a:path w="83093" h="23391" fill="none" extrusionOk="0">
                    <a:moveTo>
                      <a:pt x="1" y="23391"/>
                    </a:moveTo>
                    <a:lnTo>
                      <a:pt x="83092" y="23391"/>
                    </a:lnTo>
                    <a:lnTo>
                      <a:pt x="83092" y="1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381;p57">
                <a:extLst>
                  <a:ext uri="{FF2B5EF4-FFF2-40B4-BE49-F238E27FC236}">
                    <a16:creationId xmlns:a16="http://schemas.microsoft.com/office/drawing/2014/main" id="{13A5AE6B-433C-4A24-B315-8B01318F8F1E}"/>
                  </a:ext>
                </a:extLst>
              </p:cNvPr>
              <p:cNvSpPr/>
              <p:nvPr/>
            </p:nvSpPr>
            <p:spPr>
              <a:xfrm>
                <a:off x="4073727" y="3040337"/>
                <a:ext cx="297055" cy="296263"/>
              </a:xfrm>
              <a:custGeom>
                <a:avLst/>
                <a:gdLst/>
                <a:ahLst/>
                <a:cxnLst/>
                <a:rect l="l" t="t" r="r" b="b"/>
                <a:pathLst>
                  <a:path w="61502" h="61338" fill="none" extrusionOk="0">
                    <a:moveTo>
                      <a:pt x="61502" y="37948"/>
                    </a:moveTo>
                    <a:lnTo>
                      <a:pt x="61502" y="37948"/>
                    </a:lnTo>
                    <a:cubicBezTo>
                      <a:pt x="52833" y="37948"/>
                      <a:pt x="44654" y="35004"/>
                      <a:pt x="37948" y="29770"/>
                    </a:cubicBezTo>
                    <a:cubicBezTo>
                      <a:pt x="28789" y="22573"/>
                      <a:pt x="23391" y="11614"/>
                      <a:pt x="23227" y="1"/>
                    </a:cubicBezTo>
                    <a:lnTo>
                      <a:pt x="1" y="1"/>
                    </a:lnTo>
                    <a:cubicBezTo>
                      <a:pt x="1" y="33859"/>
                      <a:pt x="27480" y="61338"/>
                      <a:pt x="61502" y="61338"/>
                    </a:cubicBezTo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8382;p57">
              <a:extLst>
                <a:ext uri="{FF2B5EF4-FFF2-40B4-BE49-F238E27FC236}">
                  <a16:creationId xmlns:a16="http://schemas.microsoft.com/office/drawing/2014/main" id="{99CB921B-105C-44EF-A7F8-B1BFBE74E4F0}"/>
                </a:ext>
              </a:extLst>
            </p:cNvPr>
            <p:cNvGrpSpPr/>
            <p:nvPr/>
          </p:nvGrpSpPr>
          <p:grpSpPr>
            <a:xfrm>
              <a:off x="3862800" y="3038525"/>
              <a:ext cx="1329006" cy="510698"/>
              <a:chOff x="3862800" y="3038525"/>
              <a:chExt cx="1329006" cy="510698"/>
            </a:xfrm>
          </p:grpSpPr>
          <p:sp>
            <p:nvSpPr>
              <p:cNvPr id="27" name="Google Shape;8383;p57">
                <a:extLst>
                  <a:ext uri="{FF2B5EF4-FFF2-40B4-BE49-F238E27FC236}">
                    <a16:creationId xmlns:a16="http://schemas.microsoft.com/office/drawing/2014/main" id="{994C9DF2-8A77-4292-A5C8-702EC9D491E6}"/>
                  </a:ext>
                </a:extLst>
              </p:cNvPr>
              <p:cNvSpPr/>
              <p:nvPr/>
            </p:nvSpPr>
            <p:spPr>
              <a:xfrm>
                <a:off x="4370175" y="3441875"/>
                <a:ext cx="821631" cy="107348"/>
              </a:xfrm>
              <a:custGeom>
                <a:avLst/>
                <a:gdLst/>
                <a:ahLst/>
                <a:cxnLst/>
                <a:rect l="l" t="t" r="r" b="b"/>
                <a:pathLst>
                  <a:path w="170110" h="21919" fill="none" extrusionOk="0">
                    <a:moveTo>
                      <a:pt x="1" y="21918"/>
                    </a:moveTo>
                    <a:lnTo>
                      <a:pt x="170110" y="21918"/>
                    </a:lnTo>
                    <a:lnTo>
                      <a:pt x="170110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384;p57">
                <a:extLst>
                  <a:ext uri="{FF2B5EF4-FFF2-40B4-BE49-F238E27FC236}">
                    <a16:creationId xmlns:a16="http://schemas.microsoft.com/office/drawing/2014/main" id="{FC1AFCFF-096F-4F4A-B5B0-A74CCA475608}"/>
                  </a:ext>
                </a:extLst>
              </p:cNvPr>
              <p:cNvSpPr/>
              <p:nvPr/>
            </p:nvSpPr>
            <p:spPr>
              <a:xfrm>
                <a:off x="3862800" y="3038525"/>
                <a:ext cx="507990" cy="510620"/>
              </a:xfrm>
              <a:custGeom>
                <a:avLst/>
                <a:gdLst/>
                <a:ahLst/>
                <a:cxnLst/>
                <a:rect l="l" t="t" r="r" b="b"/>
                <a:pathLst>
                  <a:path w="105174" h="105500" fill="none" extrusionOk="0">
                    <a:moveTo>
                      <a:pt x="105174" y="83418"/>
                    </a:moveTo>
                    <a:cubicBezTo>
                      <a:pt x="59539" y="83418"/>
                      <a:pt x="22246" y="46780"/>
                      <a:pt x="21591" y="1145"/>
                    </a:cubicBezTo>
                    <a:lnTo>
                      <a:pt x="21591" y="0"/>
                    </a:lnTo>
                    <a:lnTo>
                      <a:pt x="1" y="0"/>
                    </a:lnTo>
                    <a:cubicBezTo>
                      <a:pt x="1" y="58229"/>
                      <a:pt x="46944" y="105336"/>
                      <a:pt x="105174" y="105500"/>
                    </a:cubicBezTo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8473;p57">
            <a:extLst>
              <a:ext uri="{FF2B5EF4-FFF2-40B4-BE49-F238E27FC236}">
                <a16:creationId xmlns:a16="http://schemas.microsoft.com/office/drawing/2014/main" id="{F009DABC-3769-414A-9DC1-622A67B1B59E}"/>
              </a:ext>
            </a:extLst>
          </p:cNvPr>
          <p:cNvGrpSpPr/>
          <p:nvPr/>
        </p:nvGrpSpPr>
        <p:grpSpPr>
          <a:xfrm>
            <a:off x="1654332" y="1860100"/>
            <a:ext cx="1452955" cy="621360"/>
            <a:chOff x="732422" y="2990152"/>
            <a:chExt cx="1337773" cy="572102"/>
          </a:xfrm>
        </p:grpSpPr>
        <p:sp>
          <p:nvSpPr>
            <p:cNvPr id="36" name="Google Shape;8474;p57">
              <a:extLst>
                <a:ext uri="{FF2B5EF4-FFF2-40B4-BE49-F238E27FC236}">
                  <a16:creationId xmlns:a16="http://schemas.microsoft.com/office/drawing/2014/main" id="{2FDC6D73-6215-449B-A27B-F555C414D1F5}"/>
                </a:ext>
              </a:extLst>
            </p:cNvPr>
            <p:cNvSpPr/>
            <p:nvPr/>
          </p:nvSpPr>
          <p:spPr>
            <a:xfrm>
              <a:off x="923705" y="3182595"/>
              <a:ext cx="380762" cy="379464"/>
            </a:xfrm>
            <a:custGeom>
              <a:avLst/>
              <a:gdLst/>
              <a:ahLst/>
              <a:cxnLst/>
              <a:rect l="l" t="t" r="r" b="b"/>
              <a:pathLst>
                <a:path w="33153" h="33040" extrusionOk="0">
                  <a:moveTo>
                    <a:pt x="16576" y="1"/>
                  </a:moveTo>
                  <a:cubicBezTo>
                    <a:pt x="16428" y="1"/>
                    <a:pt x="16280" y="57"/>
                    <a:pt x="16167" y="170"/>
                  </a:cubicBezTo>
                  <a:lnTo>
                    <a:pt x="9658" y="6680"/>
                  </a:lnTo>
                  <a:cubicBezTo>
                    <a:pt x="9434" y="6906"/>
                    <a:pt x="9434" y="7272"/>
                    <a:pt x="9658" y="7495"/>
                  </a:cubicBezTo>
                  <a:lnTo>
                    <a:pt x="9729" y="7566"/>
                  </a:lnTo>
                  <a:cubicBezTo>
                    <a:pt x="9955" y="7789"/>
                    <a:pt x="10395" y="8000"/>
                    <a:pt x="10712" y="8032"/>
                  </a:cubicBezTo>
                  <a:cubicBezTo>
                    <a:pt x="10712" y="8032"/>
                    <a:pt x="11595" y="8116"/>
                    <a:pt x="12145" y="8663"/>
                  </a:cubicBezTo>
                  <a:cubicBezTo>
                    <a:pt x="13090" y="9608"/>
                    <a:pt x="13090" y="11141"/>
                    <a:pt x="12142" y="12089"/>
                  </a:cubicBezTo>
                  <a:cubicBezTo>
                    <a:pt x="11670" y="12562"/>
                    <a:pt x="11050" y="12798"/>
                    <a:pt x="10431" y="12798"/>
                  </a:cubicBezTo>
                  <a:cubicBezTo>
                    <a:pt x="9811" y="12798"/>
                    <a:pt x="9192" y="12562"/>
                    <a:pt x="8719" y="12089"/>
                  </a:cubicBezTo>
                  <a:cubicBezTo>
                    <a:pt x="8173" y="11539"/>
                    <a:pt x="8085" y="10656"/>
                    <a:pt x="8085" y="10656"/>
                  </a:cubicBezTo>
                  <a:cubicBezTo>
                    <a:pt x="8053" y="10339"/>
                    <a:pt x="7846" y="9899"/>
                    <a:pt x="7623" y="9672"/>
                  </a:cubicBezTo>
                  <a:lnTo>
                    <a:pt x="7551" y="9604"/>
                  </a:lnTo>
                  <a:cubicBezTo>
                    <a:pt x="7438" y="9491"/>
                    <a:pt x="7290" y="9435"/>
                    <a:pt x="7143" y="9435"/>
                  </a:cubicBezTo>
                  <a:cubicBezTo>
                    <a:pt x="6995" y="9435"/>
                    <a:pt x="6848" y="9491"/>
                    <a:pt x="6736" y="9604"/>
                  </a:cubicBezTo>
                  <a:lnTo>
                    <a:pt x="223" y="16111"/>
                  </a:lnTo>
                  <a:cubicBezTo>
                    <a:pt x="0" y="16337"/>
                    <a:pt x="0" y="16703"/>
                    <a:pt x="223" y="16929"/>
                  </a:cubicBezTo>
                  <a:lnTo>
                    <a:pt x="6733" y="23439"/>
                  </a:lnTo>
                  <a:cubicBezTo>
                    <a:pt x="6846" y="23550"/>
                    <a:pt x="6994" y="23606"/>
                    <a:pt x="7142" y="23606"/>
                  </a:cubicBezTo>
                  <a:cubicBezTo>
                    <a:pt x="7290" y="23606"/>
                    <a:pt x="7438" y="23550"/>
                    <a:pt x="7551" y="23439"/>
                  </a:cubicBezTo>
                  <a:lnTo>
                    <a:pt x="7623" y="23364"/>
                  </a:lnTo>
                  <a:cubicBezTo>
                    <a:pt x="7849" y="23141"/>
                    <a:pt x="8056" y="22698"/>
                    <a:pt x="8088" y="22381"/>
                  </a:cubicBezTo>
                  <a:cubicBezTo>
                    <a:pt x="8088" y="22381"/>
                    <a:pt x="8173" y="21497"/>
                    <a:pt x="8719" y="20951"/>
                  </a:cubicBezTo>
                  <a:cubicBezTo>
                    <a:pt x="9194" y="20469"/>
                    <a:pt x="9820" y="20228"/>
                    <a:pt x="10446" y="20228"/>
                  </a:cubicBezTo>
                  <a:cubicBezTo>
                    <a:pt x="11066" y="20228"/>
                    <a:pt x="11685" y="20465"/>
                    <a:pt x="12158" y="20938"/>
                  </a:cubicBezTo>
                  <a:cubicBezTo>
                    <a:pt x="13110" y="21889"/>
                    <a:pt x="13103" y="23432"/>
                    <a:pt x="12145" y="24374"/>
                  </a:cubicBezTo>
                  <a:cubicBezTo>
                    <a:pt x="11599" y="24924"/>
                    <a:pt x="10715" y="25008"/>
                    <a:pt x="10715" y="25008"/>
                  </a:cubicBezTo>
                  <a:cubicBezTo>
                    <a:pt x="10398" y="25040"/>
                    <a:pt x="9955" y="25250"/>
                    <a:pt x="9732" y="25474"/>
                  </a:cubicBezTo>
                  <a:lnTo>
                    <a:pt x="9658" y="25545"/>
                  </a:lnTo>
                  <a:cubicBezTo>
                    <a:pt x="9434" y="25771"/>
                    <a:pt x="9434" y="26137"/>
                    <a:pt x="9658" y="26363"/>
                  </a:cubicBezTo>
                  <a:lnTo>
                    <a:pt x="16167" y="32869"/>
                  </a:lnTo>
                  <a:cubicBezTo>
                    <a:pt x="16280" y="32983"/>
                    <a:pt x="16428" y="33039"/>
                    <a:pt x="16576" y="33039"/>
                  </a:cubicBezTo>
                  <a:cubicBezTo>
                    <a:pt x="16724" y="33039"/>
                    <a:pt x="16872" y="32983"/>
                    <a:pt x="16985" y="32869"/>
                  </a:cubicBezTo>
                  <a:lnTo>
                    <a:pt x="23492" y="26363"/>
                  </a:lnTo>
                  <a:cubicBezTo>
                    <a:pt x="23605" y="26252"/>
                    <a:pt x="23753" y="26196"/>
                    <a:pt x="23901" y="26196"/>
                  </a:cubicBezTo>
                  <a:cubicBezTo>
                    <a:pt x="24049" y="26196"/>
                    <a:pt x="24197" y="26252"/>
                    <a:pt x="24310" y="26363"/>
                  </a:cubicBezTo>
                  <a:lnTo>
                    <a:pt x="24313" y="26370"/>
                  </a:lnTo>
                  <a:cubicBezTo>
                    <a:pt x="24540" y="26593"/>
                    <a:pt x="24750" y="27036"/>
                    <a:pt x="24779" y="27353"/>
                  </a:cubicBezTo>
                  <a:cubicBezTo>
                    <a:pt x="24779" y="27353"/>
                    <a:pt x="24867" y="28237"/>
                    <a:pt x="25413" y="28783"/>
                  </a:cubicBezTo>
                  <a:cubicBezTo>
                    <a:pt x="25888" y="29265"/>
                    <a:pt x="26514" y="29506"/>
                    <a:pt x="27140" y="29506"/>
                  </a:cubicBezTo>
                  <a:cubicBezTo>
                    <a:pt x="27759" y="29506"/>
                    <a:pt x="28378" y="29269"/>
                    <a:pt x="28849" y="28796"/>
                  </a:cubicBezTo>
                  <a:cubicBezTo>
                    <a:pt x="29800" y="27845"/>
                    <a:pt x="29797" y="26302"/>
                    <a:pt x="28840" y="25357"/>
                  </a:cubicBezTo>
                  <a:cubicBezTo>
                    <a:pt x="28290" y="24810"/>
                    <a:pt x="27406" y="24726"/>
                    <a:pt x="27406" y="24726"/>
                  </a:cubicBezTo>
                  <a:cubicBezTo>
                    <a:pt x="27089" y="24694"/>
                    <a:pt x="26646" y="24487"/>
                    <a:pt x="26423" y="24260"/>
                  </a:cubicBezTo>
                  <a:lnTo>
                    <a:pt x="26420" y="24257"/>
                  </a:lnTo>
                  <a:cubicBezTo>
                    <a:pt x="26193" y="24031"/>
                    <a:pt x="26193" y="23665"/>
                    <a:pt x="26420" y="23439"/>
                  </a:cubicBezTo>
                  <a:lnTo>
                    <a:pt x="32926" y="16929"/>
                  </a:lnTo>
                  <a:cubicBezTo>
                    <a:pt x="33152" y="16703"/>
                    <a:pt x="33152" y="16337"/>
                    <a:pt x="32926" y="16111"/>
                  </a:cubicBezTo>
                  <a:lnTo>
                    <a:pt x="26420" y="9604"/>
                  </a:lnTo>
                  <a:cubicBezTo>
                    <a:pt x="26193" y="9378"/>
                    <a:pt x="26193" y="9012"/>
                    <a:pt x="26420" y="8786"/>
                  </a:cubicBezTo>
                  <a:lnTo>
                    <a:pt x="26533" y="8669"/>
                  </a:lnTo>
                  <a:cubicBezTo>
                    <a:pt x="26759" y="8446"/>
                    <a:pt x="27202" y="8236"/>
                    <a:pt x="27516" y="8207"/>
                  </a:cubicBezTo>
                  <a:cubicBezTo>
                    <a:pt x="27516" y="8207"/>
                    <a:pt x="28403" y="8119"/>
                    <a:pt x="28950" y="7573"/>
                  </a:cubicBezTo>
                  <a:cubicBezTo>
                    <a:pt x="29894" y="6628"/>
                    <a:pt x="29894" y="5094"/>
                    <a:pt x="28950" y="4147"/>
                  </a:cubicBezTo>
                  <a:cubicBezTo>
                    <a:pt x="28477" y="3674"/>
                    <a:pt x="27858" y="3438"/>
                    <a:pt x="27238" y="3438"/>
                  </a:cubicBezTo>
                  <a:cubicBezTo>
                    <a:pt x="26618" y="3438"/>
                    <a:pt x="25997" y="3674"/>
                    <a:pt x="25523" y="4147"/>
                  </a:cubicBezTo>
                  <a:cubicBezTo>
                    <a:pt x="24977" y="4697"/>
                    <a:pt x="24892" y="5580"/>
                    <a:pt x="24892" y="5580"/>
                  </a:cubicBezTo>
                  <a:cubicBezTo>
                    <a:pt x="24860" y="5894"/>
                    <a:pt x="24650" y="6337"/>
                    <a:pt x="24427" y="6563"/>
                  </a:cubicBezTo>
                  <a:lnTo>
                    <a:pt x="24310" y="6680"/>
                  </a:lnTo>
                  <a:cubicBezTo>
                    <a:pt x="24197" y="6791"/>
                    <a:pt x="24049" y="6847"/>
                    <a:pt x="23901" y="6847"/>
                  </a:cubicBezTo>
                  <a:cubicBezTo>
                    <a:pt x="23753" y="6847"/>
                    <a:pt x="23605" y="6791"/>
                    <a:pt x="23492" y="6680"/>
                  </a:cubicBezTo>
                  <a:lnTo>
                    <a:pt x="16985" y="170"/>
                  </a:lnTo>
                  <a:cubicBezTo>
                    <a:pt x="16872" y="57"/>
                    <a:pt x="16724" y="1"/>
                    <a:pt x="1657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6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475;p57">
              <a:extLst>
                <a:ext uri="{FF2B5EF4-FFF2-40B4-BE49-F238E27FC236}">
                  <a16:creationId xmlns:a16="http://schemas.microsoft.com/office/drawing/2014/main" id="{671AABDB-47FD-4425-88D1-1FDF5CCC491F}"/>
                </a:ext>
              </a:extLst>
            </p:cNvPr>
            <p:cNvSpPr/>
            <p:nvPr/>
          </p:nvSpPr>
          <p:spPr>
            <a:xfrm>
              <a:off x="1309210" y="3183709"/>
              <a:ext cx="378534" cy="377248"/>
            </a:xfrm>
            <a:custGeom>
              <a:avLst/>
              <a:gdLst/>
              <a:ahLst/>
              <a:cxnLst/>
              <a:rect l="l" t="t" r="r" b="b"/>
              <a:pathLst>
                <a:path w="32959" h="32847" extrusionOk="0">
                  <a:moveTo>
                    <a:pt x="16480" y="1"/>
                  </a:moveTo>
                  <a:cubicBezTo>
                    <a:pt x="16334" y="1"/>
                    <a:pt x="16186" y="57"/>
                    <a:pt x="16073" y="170"/>
                  </a:cubicBezTo>
                  <a:lnTo>
                    <a:pt x="9603" y="6641"/>
                  </a:lnTo>
                  <a:cubicBezTo>
                    <a:pt x="9491" y="6753"/>
                    <a:pt x="9345" y="6808"/>
                    <a:pt x="9198" y="6808"/>
                  </a:cubicBezTo>
                  <a:cubicBezTo>
                    <a:pt x="9051" y="6808"/>
                    <a:pt x="8904" y="6753"/>
                    <a:pt x="8791" y="6641"/>
                  </a:cubicBezTo>
                  <a:lnTo>
                    <a:pt x="8677" y="6525"/>
                  </a:lnTo>
                  <a:cubicBezTo>
                    <a:pt x="8454" y="6301"/>
                    <a:pt x="8244" y="5861"/>
                    <a:pt x="8215" y="5547"/>
                  </a:cubicBezTo>
                  <a:cubicBezTo>
                    <a:pt x="8215" y="5547"/>
                    <a:pt x="8127" y="4667"/>
                    <a:pt x="7584" y="4124"/>
                  </a:cubicBezTo>
                  <a:cubicBezTo>
                    <a:pt x="7113" y="3653"/>
                    <a:pt x="6497" y="3418"/>
                    <a:pt x="5880" y="3418"/>
                  </a:cubicBezTo>
                  <a:cubicBezTo>
                    <a:pt x="5264" y="3418"/>
                    <a:pt x="4648" y="3653"/>
                    <a:pt x="4177" y="4124"/>
                  </a:cubicBezTo>
                  <a:cubicBezTo>
                    <a:pt x="3236" y="5065"/>
                    <a:pt x="3236" y="6589"/>
                    <a:pt x="4177" y="7531"/>
                  </a:cubicBezTo>
                  <a:cubicBezTo>
                    <a:pt x="4721" y="8074"/>
                    <a:pt x="5601" y="8158"/>
                    <a:pt x="5601" y="8158"/>
                  </a:cubicBezTo>
                  <a:cubicBezTo>
                    <a:pt x="5914" y="8191"/>
                    <a:pt x="6354" y="8398"/>
                    <a:pt x="6578" y="8621"/>
                  </a:cubicBezTo>
                  <a:lnTo>
                    <a:pt x="6694" y="8737"/>
                  </a:lnTo>
                  <a:cubicBezTo>
                    <a:pt x="6917" y="8961"/>
                    <a:pt x="6917" y="9323"/>
                    <a:pt x="6694" y="9550"/>
                  </a:cubicBezTo>
                  <a:lnTo>
                    <a:pt x="223" y="16020"/>
                  </a:lnTo>
                  <a:cubicBezTo>
                    <a:pt x="0" y="16243"/>
                    <a:pt x="0" y="16606"/>
                    <a:pt x="223" y="16832"/>
                  </a:cubicBezTo>
                  <a:lnTo>
                    <a:pt x="6694" y="23300"/>
                  </a:lnTo>
                  <a:cubicBezTo>
                    <a:pt x="6807" y="23411"/>
                    <a:pt x="6954" y="23467"/>
                    <a:pt x="7102" y="23467"/>
                  </a:cubicBezTo>
                  <a:cubicBezTo>
                    <a:pt x="7249" y="23467"/>
                    <a:pt x="7396" y="23411"/>
                    <a:pt x="7509" y="23300"/>
                  </a:cubicBezTo>
                  <a:lnTo>
                    <a:pt x="7577" y="23232"/>
                  </a:lnTo>
                  <a:cubicBezTo>
                    <a:pt x="7801" y="23008"/>
                    <a:pt x="8008" y="22568"/>
                    <a:pt x="8040" y="22255"/>
                  </a:cubicBezTo>
                  <a:cubicBezTo>
                    <a:pt x="8040" y="22255"/>
                    <a:pt x="8124" y="21375"/>
                    <a:pt x="8668" y="20831"/>
                  </a:cubicBezTo>
                  <a:cubicBezTo>
                    <a:pt x="9138" y="20360"/>
                    <a:pt x="9755" y="20125"/>
                    <a:pt x="10371" y="20125"/>
                  </a:cubicBezTo>
                  <a:cubicBezTo>
                    <a:pt x="10987" y="20125"/>
                    <a:pt x="11604" y="20360"/>
                    <a:pt x="12074" y="20831"/>
                  </a:cubicBezTo>
                  <a:cubicBezTo>
                    <a:pt x="13013" y="21769"/>
                    <a:pt x="13013" y="23296"/>
                    <a:pt x="12074" y="24235"/>
                  </a:cubicBezTo>
                  <a:cubicBezTo>
                    <a:pt x="11528" y="24781"/>
                    <a:pt x="10651" y="24865"/>
                    <a:pt x="10651" y="24865"/>
                  </a:cubicBezTo>
                  <a:cubicBezTo>
                    <a:pt x="10337" y="24895"/>
                    <a:pt x="9897" y="25105"/>
                    <a:pt x="9674" y="25328"/>
                  </a:cubicBezTo>
                  <a:lnTo>
                    <a:pt x="9603" y="25396"/>
                  </a:lnTo>
                  <a:cubicBezTo>
                    <a:pt x="9379" y="25619"/>
                    <a:pt x="9379" y="25985"/>
                    <a:pt x="9603" y="26208"/>
                  </a:cubicBezTo>
                  <a:lnTo>
                    <a:pt x="16073" y="32679"/>
                  </a:lnTo>
                  <a:cubicBezTo>
                    <a:pt x="16186" y="32790"/>
                    <a:pt x="16334" y="32846"/>
                    <a:pt x="16480" y="32846"/>
                  </a:cubicBezTo>
                  <a:cubicBezTo>
                    <a:pt x="16627" y="32846"/>
                    <a:pt x="16774" y="32790"/>
                    <a:pt x="16885" y="32679"/>
                  </a:cubicBezTo>
                  <a:lnTo>
                    <a:pt x="23356" y="26208"/>
                  </a:lnTo>
                  <a:cubicBezTo>
                    <a:pt x="23582" y="25985"/>
                    <a:pt x="23582" y="25619"/>
                    <a:pt x="23356" y="25396"/>
                  </a:cubicBezTo>
                  <a:lnTo>
                    <a:pt x="23285" y="25325"/>
                  </a:lnTo>
                  <a:cubicBezTo>
                    <a:pt x="23061" y="25102"/>
                    <a:pt x="22621" y="24895"/>
                    <a:pt x="22308" y="24862"/>
                  </a:cubicBezTo>
                  <a:cubicBezTo>
                    <a:pt x="22308" y="24862"/>
                    <a:pt x="21428" y="24778"/>
                    <a:pt x="20884" y="24235"/>
                  </a:cubicBezTo>
                  <a:cubicBezTo>
                    <a:pt x="19962" y="23290"/>
                    <a:pt x="19972" y="21779"/>
                    <a:pt x="20903" y="20847"/>
                  </a:cubicBezTo>
                  <a:cubicBezTo>
                    <a:pt x="21375" y="20378"/>
                    <a:pt x="21991" y="20142"/>
                    <a:pt x="22608" y="20142"/>
                  </a:cubicBezTo>
                  <a:cubicBezTo>
                    <a:pt x="23215" y="20142"/>
                    <a:pt x="23822" y="20370"/>
                    <a:pt x="24291" y="20828"/>
                  </a:cubicBezTo>
                  <a:cubicBezTo>
                    <a:pt x="24834" y="21371"/>
                    <a:pt x="24918" y="22251"/>
                    <a:pt x="24918" y="22251"/>
                  </a:cubicBezTo>
                  <a:cubicBezTo>
                    <a:pt x="24951" y="22565"/>
                    <a:pt x="25158" y="23005"/>
                    <a:pt x="25381" y="23228"/>
                  </a:cubicBezTo>
                  <a:lnTo>
                    <a:pt x="25452" y="23300"/>
                  </a:lnTo>
                  <a:cubicBezTo>
                    <a:pt x="25565" y="23411"/>
                    <a:pt x="25713" y="23467"/>
                    <a:pt x="25859" y="23467"/>
                  </a:cubicBezTo>
                  <a:cubicBezTo>
                    <a:pt x="26006" y="23467"/>
                    <a:pt x="26153" y="23411"/>
                    <a:pt x="26264" y="23300"/>
                  </a:cubicBezTo>
                  <a:lnTo>
                    <a:pt x="32735" y="16829"/>
                  </a:lnTo>
                  <a:cubicBezTo>
                    <a:pt x="32958" y="16606"/>
                    <a:pt x="32958" y="16243"/>
                    <a:pt x="32735" y="16017"/>
                  </a:cubicBezTo>
                  <a:lnTo>
                    <a:pt x="26264" y="9546"/>
                  </a:lnTo>
                  <a:cubicBezTo>
                    <a:pt x="26041" y="9323"/>
                    <a:pt x="26041" y="8961"/>
                    <a:pt x="26264" y="8734"/>
                  </a:cubicBezTo>
                  <a:lnTo>
                    <a:pt x="26271" y="8731"/>
                  </a:lnTo>
                  <a:cubicBezTo>
                    <a:pt x="26494" y="8508"/>
                    <a:pt x="26934" y="8301"/>
                    <a:pt x="27248" y="8268"/>
                  </a:cubicBezTo>
                  <a:cubicBezTo>
                    <a:pt x="27248" y="8268"/>
                    <a:pt x="28125" y="8184"/>
                    <a:pt x="28671" y="7641"/>
                  </a:cubicBezTo>
                  <a:cubicBezTo>
                    <a:pt x="29593" y="6696"/>
                    <a:pt x="29584" y="5185"/>
                    <a:pt x="28652" y="4253"/>
                  </a:cubicBezTo>
                  <a:cubicBezTo>
                    <a:pt x="28181" y="3784"/>
                    <a:pt x="27564" y="3548"/>
                    <a:pt x="26947" y="3548"/>
                  </a:cubicBezTo>
                  <a:cubicBezTo>
                    <a:pt x="26340" y="3548"/>
                    <a:pt x="25733" y="3777"/>
                    <a:pt x="25265" y="4234"/>
                  </a:cubicBezTo>
                  <a:cubicBezTo>
                    <a:pt x="24721" y="4777"/>
                    <a:pt x="24637" y="5657"/>
                    <a:pt x="24637" y="5657"/>
                  </a:cubicBezTo>
                  <a:cubicBezTo>
                    <a:pt x="24605" y="5971"/>
                    <a:pt x="24398" y="6411"/>
                    <a:pt x="24174" y="6635"/>
                  </a:cubicBezTo>
                  <a:lnTo>
                    <a:pt x="24168" y="6641"/>
                  </a:lnTo>
                  <a:cubicBezTo>
                    <a:pt x="24056" y="6753"/>
                    <a:pt x="23910" y="6808"/>
                    <a:pt x="23763" y="6808"/>
                  </a:cubicBezTo>
                  <a:cubicBezTo>
                    <a:pt x="23616" y="6808"/>
                    <a:pt x="23469" y="6753"/>
                    <a:pt x="23356" y="6641"/>
                  </a:cubicBezTo>
                  <a:lnTo>
                    <a:pt x="16885" y="170"/>
                  </a:lnTo>
                  <a:cubicBezTo>
                    <a:pt x="16774" y="57"/>
                    <a:pt x="16627" y="1"/>
                    <a:pt x="164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476;p57">
              <a:extLst>
                <a:ext uri="{FF2B5EF4-FFF2-40B4-BE49-F238E27FC236}">
                  <a16:creationId xmlns:a16="http://schemas.microsoft.com/office/drawing/2014/main" id="{6337C8C3-68AA-442F-9297-E214B8A4098D}"/>
                </a:ext>
              </a:extLst>
            </p:cNvPr>
            <p:cNvSpPr/>
            <p:nvPr/>
          </p:nvSpPr>
          <p:spPr>
            <a:xfrm>
              <a:off x="732422" y="2990152"/>
              <a:ext cx="380716" cy="379441"/>
            </a:xfrm>
            <a:custGeom>
              <a:avLst/>
              <a:gdLst/>
              <a:ahLst/>
              <a:cxnLst/>
              <a:rect l="l" t="t" r="r" b="b"/>
              <a:pathLst>
                <a:path w="33149" h="33038" extrusionOk="0">
                  <a:moveTo>
                    <a:pt x="16573" y="0"/>
                  </a:moveTo>
                  <a:cubicBezTo>
                    <a:pt x="16426" y="0"/>
                    <a:pt x="16278" y="56"/>
                    <a:pt x="16167" y="168"/>
                  </a:cubicBezTo>
                  <a:lnTo>
                    <a:pt x="9657" y="6677"/>
                  </a:lnTo>
                  <a:cubicBezTo>
                    <a:pt x="9431" y="6903"/>
                    <a:pt x="9431" y="7269"/>
                    <a:pt x="9657" y="7492"/>
                  </a:cubicBezTo>
                  <a:lnTo>
                    <a:pt x="9725" y="7563"/>
                  </a:lnTo>
                  <a:cubicBezTo>
                    <a:pt x="9952" y="7787"/>
                    <a:pt x="10395" y="7997"/>
                    <a:pt x="10709" y="8026"/>
                  </a:cubicBezTo>
                  <a:cubicBezTo>
                    <a:pt x="10709" y="8026"/>
                    <a:pt x="11592" y="8113"/>
                    <a:pt x="12142" y="8660"/>
                  </a:cubicBezTo>
                  <a:cubicBezTo>
                    <a:pt x="13087" y="9605"/>
                    <a:pt x="13087" y="11142"/>
                    <a:pt x="12142" y="12086"/>
                  </a:cubicBezTo>
                  <a:cubicBezTo>
                    <a:pt x="11669" y="12561"/>
                    <a:pt x="11049" y="12798"/>
                    <a:pt x="10429" y="12798"/>
                  </a:cubicBezTo>
                  <a:cubicBezTo>
                    <a:pt x="9809" y="12798"/>
                    <a:pt x="9189" y="12562"/>
                    <a:pt x="8716" y="12090"/>
                  </a:cubicBezTo>
                  <a:cubicBezTo>
                    <a:pt x="8169" y="11540"/>
                    <a:pt x="8082" y="10656"/>
                    <a:pt x="8082" y="10656"/>
                  </a:cubicBezTo>
                  <a:cubicBezTo>
                    <a:pt x="8053" y="10339"/>
                    <a:pt x="7842" y="9899"/>
                    <a:pt x="7619" y="9673"/>
                  </a:cubicBezTo>
                  <a:lnTo>
                    <a:pt x="7548" y="9605"/>
                  </a:lnTo>
                  <a:cubicBezTo>
                    <a:pt x="7435" y="9492"/>
                    <a:pt x="7287" y="9435"/>
                    <a:pt x="7140" y="9435"/>
                  </a:cubicBezTo>
                  <a:cubicBezTo>
                    <a:pt x="6993" y="9435"/>
                    <a:pt x="6846" y="9492"/>
                    <a:pt x="6733" y="9605"/>
                  </a:cubicBezTo>
                  <a:lnTo>
                    <a:pt x="223" y="16111"/>
                  </a:lnTo>
                  <a:cubicBezTo>
                    <a:pt x="0" y="16338"/>
                    <a:pt x="0" y="16700"/>
                    <a:pt x="223" y="16926"/>
                  </a:cubicBezTo>
                  <a:lnTo>
                    <a:pt x="6733" y="23436"/>
                  </a:lnTo>
                  <a:cubicBezTo>
                    <a:pt x="6956" y="23662"/>
                    <a:pt x="6956" y="24028"/>
                    <a:pt x="6733" y="24254"/>
                  </a:cubicBezTo>
                  <a:lnTo>
                    <a:pt x="6616" y="24368"/>
                  </a:lnTo>
                  <a:cubicBezTo>
                    <a:pt x="6390" y="24594"/>
                    <a:pt x="5950" y="24804"/>
                    <a:pt x="5633" y="24833"/>
                  </a:cubicBezTo>
                  <a:cubicBezTo>
                    <a:pt x="5633" y="24833"/>
                    <a:pt x="4749" y="24921"/>
                    <a:pt x="4199" y="25468"/>
                  </a:cubicBezTo>
                  <a:cubicBezTo>
                    <a:pt x="3255" y="26412"/>
                    <a:pt x="3255" y="27946"/>
                    <a:pt x="4199" y="28890"/>
                  </a:cubicBezTo>
                  <a:cubicBezTo>
                    <a:pt x="4673" y="29364"/>
                    <a:pt x="5294" y="29601"/>
                    <a:pt x="5914" y="29601"/>
                  </a:cubicBezTo>
                  <a:cubicBezTo>
                    <a:pt x="6534" y="29601"/>
                    <a:pt x="7153" y="29364"/>
                    <a:pt x="7626" y="28890"/>
                  </a:cubicBezTo>
                  <a:cubicBezTo>
                    <a:pt x="8172" y="28344"/>
                    <a:pt x="8260" y="27460"/>
                    <a:pt x="8260" y="27460"/>
                  </a:cubicBezTo>
                  <a:cubicBezTo>
                    <a:pt x="8289" y="27143"/>
                    <a:pt x="8499" y="26700"/>
                    <a:pt x="8726" y="26477"/>
                  </a:cubicBezTo>
                  <a:lnTo>
                    <a:pt x="8839" y="26360"/>
                  </a:lnTo>
                  <a:cubicBezTo>
                    <a:pt x="8952" y="26249"/>
                    <a:pt x="9100" y="26193"/>
                    <a:pt x="9248" y="26193"/>
                  </a:cubicBezTo>
                  <a:cubicBezTo>
                    <a:pt x="9396" y="26193"/>
                    <a:pt x="9544" y="26249"/>
                    <a:pt x="9657" y="26360"/>
                  </a:cubicBezTo>
                  <a:lnTo>
                    <a:pt x="16167" y="32870"/>
                  </a:lnTo>
                  <a:cubicBezTo>
                    <a:pt x="16278" y="32982"/>
                    <a:pt x="16426" y="33037"/>
                    <a:pt x="16573" y="33037"/>
                  </a:cubicBezTo>
                  <a:cubicBezTo>
                    <a:pt x="16721" y="33037"/>
                    <a:pt x="16869" y="32982"/>
                    <a:pt x="16982" y="32870"/>
                  </a:cubicBezTo>
                  <a:lnTo>
                    <a:pt x="23491" y="26360"/>
                  </a:lnTo>
                  <a:cubicBezTo>
                    <a:pt x="23605" y="26247"/>
                    <a:pt x="23752" y="26191"/>
                    <a:pt x="23899" y="26191"/>
                  </a:cubicBezTo>
                  <a:cubicBezTo>
                    <a:pt x="24046" y="26191"/>
                    <a:pt x="24193" y="26247"/>
                    <a:pt x="24307" y="26360"/>
                  </a:cubicBezTo>
                  <a:lnTo>
                    <a:pt x="24313" y="26364"/>
                  </a:lnTo>
                  <a:cubicBezTo>
                    <a:pt x="24536" y="26590"/>
                    <a:pt x="24747" y="27033"/>
                    <a:pt x="24776" y="27350"/>
                  </a:cubicBezTo>
                  <a:cubicBezTo>
                    <a:pt x="24776" y="27350"/>
                    <a:pt x="24863" y="28234"/>
                    <a:pt x="25410" y="28780"/>
                  </a:cubicBezTo>
                  <a:cubicBezTo>
                    <a:pt x="25885" y="29262"/>
                    <a:pt x="26511" y="29503"/>
                    <a:pt x="27137" y="29503"/>
                  </a:cubicBezTo>
                  <a:cubicBezTo>
                    <a:pt x="27756" y="29503"/>
                    <a:pt x="28376" y="29267"/>
                    <a:pt x="28849" y="28793"/>
                  </a:cubicBezTo>
                  <a:cubicBezTo>
                    <a:pt x="29800" y="27842"/>
                    <a:pt x="29794" y="26299"/>
                    <a:pt x="28836" y="25354"/>
                  </a:cubicBezTo>
                  <a:cubicBezTo>
                    <a:pt x="28289" y="24808"/>
                    <a:pt x="27403" y="24720"/>
                    <a:pt x="27403" y="24720"/>
                  </a:cubicBezTo>
                  <a:cubicBezTo>
                    <a:pt x="27089" y="24691"/>
                    <a:pt x="26646" y="24484"/>
                    <a:pt x="26419" y="24258"/>
                  </a:cubicBezTo>
                  <a:lnTo>
                    <a:pt x="26416" y="24254"/>
                  </a:lnTo>
                  <a:cubicBezTo>
                    <a:pt x="26190" y="24028"/>
                    <a:pt x="26190" y="23662"/>
                    <a:pt x="26416" y="23436"/>
                  </a:cubicBezTo>
                  <a:lnTo>
                    <a:pt x="32925" y="16926"/>
                  </a:lnTo>
                  <a:cubicBezTo>
                    <a:pt x="33149" y="16700"/>
                    <a:pt x="33149" y="16338"/>
                    <a:pt x="32925" y="16111"/>
                  </a:cubicBezTo>
                  <a:lnTo>
                    <a:pt x="26416" y="9602"/>
                  </a:lnTo>
                  <a:cubicBezTo>
                    <a:pt x="26303" y="9490"/>
                    <a:pt x="26155" y="9434"/>
                    <a:pt x="26007" y="9434"/>
                  </a:cubicBezTo>
                  <a:cubicBezTo>
                    <a:pt x="25859" y="9434"/>
                    <a:pt x="25711" y="9490"/>
                    <a:pt x="25598" y="9602"/>
                  </a:cubicBezTo>
                  <a:lnTo>
                    <a:pt x="25526" y="9673"/>
                  </a:lnTo>
                  <a:cubicBezTo>
                    <a:pt x="25303" y="9899"/>
                    <a:pt x="25093" y="10339"/>
                    <a:pt x="25064" y="10656"/>
                  </a:cubicBezTo>
                  <a:cubicBezTo>
                    <a:pt x="25064" y="10656"/>
                    <a:pt x="24976" y="11540"/>
                    <a:pt x="24430" y="12090"/>
                  </a:cubicBezTo>
                  <a:cubicBezTo>
                    <a:pt x="23953" y="12577"/>
                    <a:pt x="23323" y="12822"/>
                    <a:pt x="22693" y="12822"/>
                  </a:cubicBezTo>
                  <a:cubicBezTo>
                    <a:pt x="22073" y="12822"/>
                    <a:pt x="21454" y="12585"/>
                    <a:pt x="20981" y="12112"/>
                  </a:cubicBezTo>
                  <a:cubicBezTo>
                    <a:pt x="20026" y="11158"/>
                    <a:pt x="20036" y="9605"/>
                    <a:pt x="21003" y="8663"/>
                  </a:cubicBezTo>
                  <a:cubicBezTo>
                    <a:pt x="21550" y="8117"/>
                    <a:pt x="22437" y="8029"/>
                    <a:pt x="22437" y="8029"/>
                  </a:cubicBezTo>
                  <a:cubicBezTo>
                    <a:pt x="22750" y="8000"/>
                    <a:pt x="23194" y="7790"/>
                    <a:pt x="23420" y="7567"/>
                  </a:cubicBezTo>
                  <a:lnTo>
                    <a:pt x="23491" y="7492"/>
                  </a:lnTo>
                  <a:cubicBezTo>
                    <a:pt x="23715" y="7269"/>
                    <a:pt x="23715" y="6903"/>
                    <a:pt x="23491" y="6677"/>
                  </a:cubicBezTo>
                  <a:lnTo>
                    <a:pt x="16982" y="168"/>
                  </a:lnTo>
                  <a:cubicBezTo>
                    <a:pt x="16869" y="56"/>
                    <a:pt x="16721" y="0"/>
                    <a:pt x="165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7994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477;p57">
              <a:extLst>
                <a:ext uri="{FF2B5EF4-FFF2-40B4-BE49-F238E27FC236}">
                  <a16:creationId xmlns:a16="http://schemas.microsoft.com/office/drawing/2014/main" id="{4A8A3B4B-EFF1-4E0C-B7FF-7383ED86F544}"/>
                </a:ext>
              </a:extLst>
            </p:cNvPr>
            <p:cNvSpPr/>
            <p:nvPr/>
          </p:nvSpPr>
          <p:spPr>
            <a:xfrm>
              <a:off x="1115837" y="2990152"/>
              <a:ext cx="380728" cy="379430"/>
            </a:xfrm>
            <a:custGeom>
              <a:avLst/>
              <a:gdLst/>
              <a:ahLst/>
              <a:cxnLst/>
              <a:rect l="l" t="t" r="r" b="b"/>
              <a:pathLst>
                <a:path w="33150" h="33037" extrusionOk="0">
                  <a:moveTo>
                    <a:pt x="16576" y="0"/>
                  </a:moveTo>
                  <a:cubicBezTo>
                    <a:pt x="16429" y="0"/>
                    <a:pt x="16281" y="56"/>
                    <a:pt x="16168" y="168"/>
                  </a:cubicBezTo>
                  <a:lnTo>
                    <a:pt x="9661" y="6677"/>
                  </a:lnTo>
                  <a:cubicBezTo>
                    <a:pt x="9548" y="6789"/>
                    <a:pt x="9400" y="6844"/>
                    <a:pt x="9252" y="6844"/>
                  </a:cubicBezTo>
                  <a:cubicBezTo>
                    <a:pt x="9104" y="6844"/>
                    <a:pt x="8956" y="6789"/>
                    <a:pt x="8843" y="6677"/>
                  </a:cubicBezTo>
                  <a:lnTo>
                    <a:pt x="8836" y="6670"/>
                  </a:lnTo>
                  <a:cubicBezTo>
                    <a:pt x="8613" y="6447"/>
                    <a:pt x="8403" y="6004"/>
                    <a:pt x="8374" y="5687"/>
                  </a:cubicBezTo>
                  <a:cubicBezTo>
                    <a:pt x="8374" y="5687"/>
                    <a:pt x="8286" y="4804"/>
                    <a:pt x="7740" y="4257"/>
                  </a:cubicBezTo>
                  <a:cubicBezTo>
                    <a:pt x="7263" y="3757"/>
                    <a:pt x="6626" y="3507"/>
                    <a:pt x="5987" y="3507"/>
                  </a:cubicBezTo>
                  <a:cubicBezTo>
                    <a:pt x="5368" y="3507"/>
                    <a:pt x="4749" y="3742"/>
                    <a:pt x="4275" y="4215"/>
                  </a:cubicBezTo>
                  <a:cubicBezTo>
                    <a:pt x="3314" y="5176"/>
                    <a:pt x="3330" y="6742"/>
                    <a:pt x="4313" y="7680"/>
                  </a:cubicBezTo>
                  <a:cubicBezTo>
                    <a:pt x="4860" y="8227"/>
                    <a:pt x="5747" y="8314"/>
                    <a:pt x="5747" y="8314"/>
                  </a:cubicBezTo>
                  <a:cubicBezTo>
                    <a:pt x="6061" y="8343"/>
                    <a:pt x="6504" y="8553"/>
                    <a:pt x="6730" y="8777"/>
                  </a:cubicBezTo>
                  <a:lnTo>
                    <a:pt x="6733" y="8783"/>
                  </a:lnTo>
                  <a:cubicBezTo>
                    <a:pt x="6960" y="9010"/>
                    <a:pt x="6960" y="9372"/>
                    <a:pt x="6733" y="9598"/>
                  </a:cubicBezTo>
                  <a:lnTo>
                    <a:pt x="224" y="16111"/>
                  </a:lnTo>
                  <a:cubicBezTo>
                    <a:pt x="1" y="16338"/>
                    <a:pt x="1" y="16700"/>
                    <a:pt x="224" y="16926"/>
                  </a:cubicBezTo>
                  <a:lnTo>
                    <a:pt x="6733" y="23436"/>
                  </a:lnTo>
                  <a:cubicBezTo>
                    <a:pt x="6847" y="23547"/>
                    <a:pt x="6995" y="23603"/>
                    <a:pt x="7143" y="23603"/>
                  </a:cubicBezTo>
                  <a:cubicBezTo>
                    <a:pt x="7291" y="23603"/>
                    <a:pt x="7439" y="23547"/>
                    <a:pt x="7552" y="23436"/>
                  </a:cubicBezTo>
                  <a:lnTo>
                    <a:pt x="7623" y="23365"/>
                  </a:lnTo>
                  <a:cubicBezTo>
                    <a:pt x="7846" y="23138"/>
                    <a:pt x="8057" y="22698"/>
                    <a:pt x="8086" y="22381"/>
                  </a:cubicBezTo>
                  <a:cubicBezTo>
                    <a:pt x="8086" y="22381"/>
                    <a:pt x="8173" y="21498"/>
                    <a:pt x="8720" y="20948"/>
                  </a:cubicBezTo>
                  <a:cubicBezTo>
                    <a:pt x="9195" y="20467"/>
                    <a:pt x="9821" y="20226"/>
                    <a:pt x="10447" y="20226"/>
                  </a:cubicBezTo>
                  <a:cubicBezTo>
                    <a:pt x="11066" y="20226"/>
                    <a:pt x="11686" y="20462"/>
                    <a:pt x="12159" y="20935"/>
                  </a:cubicBezTo>
                  <a:cubicBezTo>
                    <a:pt x="13110" y="21886"/>
                    <a:pt x="13104" y="23429"/>
                    <a:pt x="12146" y="24374"/>
                  </a:cubicBezTo>
                  <a:cubicBezTo>
                    <a:pt x="11599" y="24921"/>
                    <a:pt x="10716" y="25008"/>
                    <a:pt x="10716" y="25008"/>
                  </a:cubicBezTo>
                  <a:cubicBezTo>
                    <a:pt x="10399" y="25037"/>
                    <a:pt x="9956" y="25248"/>
                    <a:pt x="9733" y="25471"/>
                  </a:cubicBezTo>
                  <a:lnTo>
                    <a:pt x="9658" y="25542"/>
                  </a:lnTo>
                  <a:cubicBezTo>
                    <a:pt x="9435" y="25768"/>
                    <a:pt x="9435" y="26134"/>
                    <a:pt x="9658" y="26360"/>
                  </a:cubicBezTo>
                  <a:lnTo>
                    <a:pt x="16168" y="32867"/>
                  </a:lnTo>
                  <a:cubicBezTo>
                    <a:pt x="16281" y="32980"/>
                    <a:pt x="16429" y="33037"/>
                    <a:pt x="16577" y="33037"/>
                  </a:cubicBezTo>
                  <a:cubicBezTo>
                    <a:pt x="16725" y="33037"/>
                    <a:pt x="16873" y="32980"/>
                    <a:pt x="16986" y="32867"/>
                  </a:cubicBezTo>
                  <a:lnTo>
                    <a:pt x="23492" y="26360"/>
                  </a:lnTo>
                  <a:cubicBezTo>
                    <a:pt x="23715" y="26134"/>
                    <a:pt x="23715" y="25768"/>
                    <a:pt x="23492" y="25542"/>
                  </a:cubicBezTo>
                  <a:lnTo>
                    <a:pt x="23421" y="25474"/>
                  </a:lnTo>
                  <a:cubicBezTo>
                    <a:pt x="23198" y="25251"/>
                    <a:pt x="22755" y="25040"/>
                    <a:pt x="22438" y="25011"/>
                  </a:cubicBezTo>
                  <a:cubicBezTo>
                    <a:pt x="22438" y="25011"/>
                    <a:pt x="21554" y="24924"/>
                    <a:pt x="21004" y="24377"/>
                  </a:cubicBezTo>
                  <a:cubicBezTo>
                    <a:pt x="20073" y="23429"/>
                    <a:pt x="20076" y="21905"/>
                    <a:pt x="21017" y="20964"/>
                  </a:cubicBezTo>
                  <a:cubicBezTo>
                    <a:pt x="21490" y="20491"/>
                    <a:pt x="22111" y="20254"/>
                    <a:pt x="22731" y="20254"/>
                  </a:cubicBezTo>
                  <a:cubicBezTo>
                    <a:pt x="23345" y="20254"/>
                    <a:pt x="23959" y="20486"/>
                    <a:pt x="24430" y="20951"/>
                  </a:cubicBezTo>
                  <a:cubicBezTo>
                    <a:pt x="24977" y="21498"/>
                    <a:pt x="25065" y="22381"/>
                    <a:pt x="25065" y="22381"/>
                  </a:cubicBezTo>
                  <a:cubicBezTo>
                    <a:pt x="25097" y="22698"/>
                    <a:pt x="25304" y="23141"/>
                    <a:pt x="25530" y="23365"/>
                  </a:cubicBezTo>
                  <a:lnTo>
                    <a:pt x="25598" y="23436"/>
                  </a:lnTo>
                  <a:cubicBezTo>
                    <a:pt x="25712" y="23547"/>
                    <a:pt x="25860" y="23603"/>
                    <a:pt x="26007" y="23603"/>
                  </a:cubicBezTo>
                  <a:cubicBezTo>
                    <a:pt x="26155" y="23603"/>
                    <a:pt x="26302" y="23547"/>
                    <a:pt x="26414" y="23436"/>
                  </a:cubicBezTo>
                  <a:lnTo>
                    <a:pt x="32923" y="16926"/>
                  </a:lnTo>
                  <a:cubicBezTo>
                    <a:pt x="33150" y="16700"/>
                    <a:pt x="33150" y="16338"/>
                    <a:pt x="32923" y="16111"/>
                  </a:cubicBezTo>
                  <a:lnTo>
                    <a:pt x="26417" y="9602"/>
                  </a:lnTo>
                  <a:cubicBezTo>
                    <a:pt x="26194" y="9375"/>
                    <a:pt x="26194" y="9010"/>
                    <a:pt x="26417" y="8783"/>
                  </a:cubicBezTo>
                  <a:lnTo>
                    <a:pt x="26533" y="8670"/>
                  </a:lnTo>
                  <a:cubicBezTo>
                    <a:pt x="26760" y="8443"/>
                    <a:pt x="27203" y="8233"/>
                    <a:pt x="27517" y="8204"/>
                  </a:cubicBezTo>
                  <a:cubicBezTo>
                    <a:pt x="27517" y="8204"/>
                    <a:pt x="28400" y="8117"/>
                    <a:pt x="28950" y="7570"/>
                  </a:cubicBezTo>
                  <a:cubicBezTo>
                    <a:pt x="29918" y="6628"/>
                    <a:pt x="29927" y="5079"/>
                    <a:pt x="28973" y="4124"/>
                  </a:cubicBezTo>
                  <a:cubicBezTo>
                    <a:pt x="28500" y="3650"/>
                    <a:pt x="27879" y="3413"/>
                    <a:pt x="27259" y="3413"/>
                  </a:cubicBezTo>
                  <a:cubicBezTo>
                    <a:pt x="26629" y="3413"/>
                    <a:pt x="25999" y="3658"/>
                    <a:pt x="25524" y="4144"/>
                  </a:cubicBezTo>
                  <a:lnTo>
                    <a:pt x="25524" y="4147"/>
                  </a:lnTo>
                  <a:cubicBezTo>
                    <a:pt x="24977" y="4694"/>
                    <a:pt x="24890" y="5577"/>
                    <a:pt x="24890" y="5577"/>
                  </a:cubicBezTo>
                  <a:cubicBezTo>
                    <a:pt x="24861" y="5894"/>
                    <a:pt x="24650" y="6337"/>
                    <a:pt x="24427" y="6560"/>
                  </a:cubicBezTo>
                  <a:lnTo>
                    <a:pt x="24311" y="6677"/>
                  </a:lnTo>
                  <a:cubicBezTo>
                    <a:pt x="24198" y="6789"/>
                    <a:pt x="24050" y="6844"/>
                    <a:pt x="23901" y="6844"/>
                  </a:cubicBezTo>
                  <a:cubicBezTo>
                    <a:pt x="23753" y="6844"/>
                    <a:pt x="23605" y="6789"/>
                    <a:pt x="23492" y="6677"/>
                  </a:cubicBezTo>
                  <a:lnTo>
                    <a:pt x="16983" y="168"/>
                  </a:lnTo>
                  <a:cubicBezTo>
                    <a:pt x="16871" y="56"/>
                    <a:pt x="16724" y="0"/>
                    <a:pt x="16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78;p57">
              <a:extLst>
                <a:ext uri="{FF2B5EF4-FFF2-40B4-BE49-F238E27FC236}">
                  <a16:creationId xmlns:a16="http://schemas.microsoft.com/office/drawing/2014/main" id="{D90FB199-D054-4D3C-8D75-BAD99FA7F38B}"/>
                </a:ext>
              </a:extLst>
            </p:cNvPr>
            <p:cNvSpPr/>
            <p:nvPr/>
          </p:nvSpPr>
          <p:spPr>
            <a:xfrm>
              <a:off x="1691707" y="3184996"/>
              <a:ext cx="378488" cy="377259"/>
            </a:xfrm>
            <a:custGeom>
              <a:avLst/>
              <a:gdLst/>
              <a:ahLst/>
              <a:cxnLst/>
              <a:rect l="l" t="t" r="r" b="b"/>
              <a:pathLst>
                <a:path w="32955" h="32848" extrusionOk="0">
                  <a:moveTo>
                    <a:pt x="16478" y="1"/>
                  </a:moveTo>
                  <a:cubicBezTo>
                    <a:pt x="16331" y="1"/>
                    <a:pt x="16185" y="57"/>
                    <a:pt x="16073" y="168"/>
                  </a:cubicBezTo>
                  <a:lnTo>
                    <a:pt x="9603" y="6639"/>
                  </a:lnTo>
                  <a:cubicBezTo>
                    <a:pt x="9489" y="6752"/>
                    <a:pt x="9342" y="6809"/>
                    <a:pt x="9195" y="6809"/>
                  </a:cubicBezTo>
                  <a:cubicBezTo>
                    <a:pt x="9048" y="6809"/>
                    <a:pt x="8900" y="6752"/>
                    <a:pt x="8787" y="6639"/>
                  </a:cubicBezTo>
                  <a:lnTo>
                    <a:pt x="8674" y="6526"/>
                  </a:lnTo>
                  <a:cubicBezTo>
                    <a:pt x="8451" y="6303"/>
                    <a:pt x="8244" y="5863"/>
                    <a:pt x="8211" y="5545"/>
                  </a:cubicBezTo>
                  <a:cubicBezTo>
                    <a:pt x="8211" y="5545"/>
                    <a:pt x="8127" y="4669"/>
                    <a:pt x="7581" y="4125"/>
                  </a:cubicBezTo>
                  <a:cubicBezTo>
                    <a:pt x="7109" y="3646"/>
                    <a:pt x="6488" y="3407"/>
                    <a:pt x="5867" y="3407"/>
                  </a:cubicBezTo>
                  <a:cubicBezTo>
                    <a:pt x="5251" y="3407"/>
                    <a:pt x="4634" y="3642"/>
                    <a:pt x="4164" y="4112"/>
                  </a:cubicBezTo>
                  <a:cubicBezTo>
                    <a:pt x="3219" y="5057"/>
                    <a:pt x="3226" y="6590"/>
                    <a:pt x="4177" y="7529"/>
                  </a:cubicBezTo>
                  <a:cubicBezTo>
                    <a:pt x="4721" y="8075"/>
                    <a:pt x="5601" y="8160"/>
                    <a:pt x="5601" y="8160"/>
                  </a:cubicBezTo>
                  <a:cubicBezTo>
                    <a:pt x="5914" y="8189"/>
                    <a:pt x="6354" y="8399"/>
                    <a:pt x="6578" y="8622"/>
                  </a:cubicBezTo>
                  <a:lnTo>
                    <a:pt x="6694" y="8735"/>
                  </a:lnTo>
                  <a:cubicBezTo>
                    <a:pt x="6914" y="8962"/>
                    <a:pt x="6914" y="9324"/>
                    <a:pt x="6694" y="9548"/>
                  </a:cubicBezTo>
                  <a:lnTo>
                    <a:pt x="223" y="16018"/>
                  </a:lnTo>
                  <a:cubicBezTo>
                    <a:pt x="0" y="16245"/>
                    <a:pt x="0" y="16607"/>
                    <a:pt x="223" y="16830"/>
                  </a:cubicBezTo>
                  <a:lnTo>
                    <a:pt x="6694" y="23301"/>
                  </a:lnTo>
                  <a:cubicBezTo>
                    <a:pt x="6917" y="23527"/>
                    <a:pt x="6917" y="23890"/>
                    <a:pt x="6694" y="24113"/>
                  </a:cubicBezTo>
                  <a:lnTo>
                    <a:pt x="6688" y="24119"/>
                  </a:lnTo>
                  <a:cubicBezTo>
                    <a:pt x="6464" y="24343"/>
                    <a:pt x="6024" y="24550"/>
                    <a:pt x="5711" y="24579"/>
                  </a:cubicBezTo>
                  <a:cubicBezTo>
                    <a:pt x="5711" y="24579"/>
                    <a:pt x="4831" y="24666"/>
                    <a:pt x="4287" y="25210"/>
                  </a:cubicBezTo>
                  <a:cubicBezTo>
                    <a:pt x="3346" y="26151"/>
                    <a:pt x="3346" y="27675"/>
                    <a:pt x="4287" y="28616"/>
                  </a:cubicBezTo>
                  <a:cubicBezTo>
                    <a:pt x="4756" y="29085"/>
                    <a:pt x="5372" y="29320"/>
                    <a:pt x="5989" y="29320"/>
                  </a:cubicBezTo>
                  <a:cubicBezTo>
                    <a:pt x="6605" y="29320"/>
                    <a:pt x="7221" y="29085"/>
                    <a:pt x="7691" y="28616"/>
                  </a:cubicBezTo>
                  <a:cubicBezTo>
                    <a:pt x="8237" y="28070"/>
                    <a:pt x="8321" y="27193"/>
                    <a:pt x="8321" y="27193"/>
                  </a:cubicBezTo>
                  <a:cubicBezTo>
                    <a:pt x="8354" y="26876"/>
                    <a:pt x="8561" y="26436"/>
                    <a:pt x="8784" y="26213"/>
                  </a:cubicBezTo>
                  <a:lnTo>
                    <a:pt x="8787" y="26209"/>
                  </a:lnTo>
                  <a:cubicBezTo>
                    <a:pt x="8900" y="26098"/>
                    <a:pt x="9048" y="26042"/>
                    <a:pt x="9195" y="26042"/>
                  </a:cubicBezTo>
                  <a:cubicBezTo>
                    <a:pt x="9341" y="26042"/>
                    <a:pt x="9488" y="26098"/>
                    <a:pt x="9599" y="26209"/>
                  </a:cubicBezTo>
                  <a:lnTo>
                    <a:pt x="16070" y="32680"/>
                  </a:lnTo>
                  <a:cubicBezTo>
                    <a:pt x="16183" y="32792"/>
                    <a:pt x="16330" y="32847"/>
                    <a:pt x="16478" y="32847"/>
                  </a:cubicBezTo>
                  <a:cubicBezTo>
                    <a:pt x="16625" y="32847"/>
                    <a:pt x="16772" y="32792"/>
                    <a:pt x="16885" y="32680"/>
                  </a:cubicBezTo>
                  <a:lnTo>
                    <a:pt x="23356" y="26209"/>
                  </a:lnTo>
                  <a:cubicBezTo>
                    <a:pt x="23579" y="25983"/>
                    <a:pt x="23579" y="25620"/>
                    <a:pt x="23356" y="25397"/>
                  </a:cubicBezTo>
                  <a:lnTo>
                    <a:pt x="23281" y="25326"/>
                  </a:lnTo>
                  <a:cubicBezTo>
                    <a:pt x="23058" y="25103"/>
                    <a:pt x="22618" y="24893"/>
                    <a:pt x="22304" y="24863"/>
                  </a:cubicBezTo>
                  <a:cubicBezTo>
                    <a:pt x="22304" y="24863"/>
                    <a:pt x="21428" y="24779"/>
                    <a:pt x="20881" y="24233"/>
                  </a:cubicBezTo>
                  <a:cubicBezTo>
                    <a:pt x="19939" y="23294"/>
                    <a:pt x="19943" y="21767"/>
                    <a:pt x="20881" y="20829"/>
                  </a:cubicBezTo>
                  <a:cubicBezTo>
                    <a:pt x="21351" y="20358"/>
                    <a:pt x="21968" y="20123"/>
                    <a:pt x="22584" y="20123"/>
                  </a:cubicBezTo>
                  <a:cubicBezTo>
                    <a:pt x="23200" y="20123"/>
                    <a:pt x="23817" y="20358"/>
                    <a:pt x="24287" y="20829"/>
                  </a:cubicBezTo>
                  <a:cubicBezTo>
                    <a:pt x="24831" y="21373"/>
                    <a:pt x="24918" y="22253"/>
                    <a:pt x="24918" y="22253"/>
                  </a:cubicBezTo>
                  <a:cubicBezTo>
                    <a:pt x="24947" y="22566"/>
                    <a:pt x="25155" y="23006"/>
                    <a:pt x="25378" y="23230"/>
                  </a:cubicBezTo>
                  <a:lnTo>
                    <a:pt x="25449" y="23301"/>
                  </a:lnTo>
                  <a:cubicBezTo>
                    <a:pt x="25562" y="23412"/>
                    <a:pt x="25709" y="23468"/>
                    <a:pt x="25856" y="23468"/>
                  </a:cubicBezTo>
                  <a:cubicBezTo>
                    <a:pt x="26003" y="23468"/>
                    <a:pt x="26149" y="23412"/>
                    <a:pt x="26261" y="23301"/>
                  </a:cubicBezTo>
                  <a:lnTo>
                    <a:pt x="32732" y="16830"/>
                  </a:lnTo>
                  <a:cubicBezTo>
                    <a:pt x="32955" y="16607"/>
                    <a:pt x="32955" y="16245"/>
                    <a:pt x="32732" y="16018"/>
                  </a:cubicBezTo>
                  <a:lnTo>
                    <a:pt x="26261" y="9548"/>
                  </a:lnTo>
                  <a:cubicBezTo>
                    <a:pt x="26149" y="9436"/>
                    <a:pt x="26003" y="9380"/>
                    <a:pt x="25856" y="9380"/>
                  </a:cubicBezTo>
                  <a:cubicBezTo>
                    <a:pt x="25709" y="9380"/>
                    <a:pt x="25562" y="9436"/>
                    <a:pt x="25449" y="9548"/>
                  </a:cubicBezTo>
                  <a:lnTo>
                    <a:pt x="25381" y="9615"/>
                  </a:lnTo>
                  <a:cubicBezTo>
                    <a:pt x="25158" y="9839"/>
                    <a:pt x="24951" y="10279"/>
                    <a:pt x="24918" y="10596"/>
                  </a:cubicBezTo>
                  <a:cubicBezTo>
                    <a:pt x="24918" y="10596"/>
                    <a:pt x="24834" y="11473"/>
                    <a:pt x="24291" y="12019"/>
                  </a:cubicBezTo>
                  <a:cubicBezTo>
                    <a:pt x="23820" y="12488"/>
                    <a:pt x="23204" y="12723"/>
                    <a:pt x="22587" y="12723"/>
                  </a:cubicBezTo>
                  <a:cubicBezTo>
                    <a:pt x="21971" y="12723"/>
                    <a:pt x="21355" y="12488"/>
                    <a:pt x="20884" y="12019"/>
                  </a:cubicBezTo>
                  <a:cubicBezTo>
                    <a:pt x="19946" y="11078"/>
                    <a:pt x="19946" y="9554"/>
                    <a:pt x="20884" y="8613"/>
                  </a:cubicBezTo>
                  <a:cubicBezTo>
                    <a:pt x="21428" y="8069"/>
                    <a:pt x="22308" y="7985"/>
                    <a:pt x="22308" y="7985"/>
                  </a:cubicBezTo>
                  <a:cubicBezTo>
                    <a:pt x="22621" y="7953"/>
                    <a:pt x="23061" y="7745"/>
                    <a:pt x="23285" y="7522"/>
                  </a:cubicBezTo>
                  <a:lnTo>
                    <a:pt x="23356" y="7454"/>
                  </a:lnTo>
                  <a:cubicBezTo>
                    <a:pt x="23579" y="7228"/>
                    <a:pt x="23579" y="6865"/>
                    <a:pt x="23356" y="6639"/>
                  </a:cubicBezTo>
                  <a:lnTo>
                    <a:pt x="16885" y="168"/>
                  </a:lnTo>
                  <a:cubicBezTo>
                    <a:pt x="16772" y="57"/>
                    <a:pt x="16625" y="1"/>
                    <a:pt x="164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79;p57">
              <a:extLst>
                <a:ext uri="{FF2B5EF4-FFF2-40B4-BE49-F238E27FC236}">
                  <a16:creationId xmlns:a16="http://schemas.microsoft.com/office/drawing/2014/main" id="{421A6C80-BE9C-4011-B12E-F1B97FA9F5F2}"/>
                </a:ext>
              </a:extLst>
            </p:cNvPr>
            <p:cNvSpPr/>
            <p:nvPr/>
          </p:nvSpPr>
          <p:spPr>
            <a:xfrm>
              <a:off x="1499792" y="2993162"/>
              <a:ext cx="378523" cy="377213"/>
            </a:xfrm>
            <a:custGeom>
              <a:avLst/>
              <a:gdLst/>
              <a:ahLst/>
              <a:cxnLst/>
              <a:rect l="l" t="t" r="r" b="b"/>
              <a:pathLst>
                <a:path w="32958" h="32844" extrusionOk="0">
                  <a:moveTo>
                    <a:pt x="16479" y="0"/>
                  </a:moveTo>
                  <a:cubicBezTo>
                    <a:pt x="16332" y="0"/>
                    <a:pt x="16185" y="56"/>
                    <a:pt x="16073" y="168"/>
                  </a:cubicBezTo>
                  <a:lnTo>
                    <a:pt x="9602" y="6638"/>
                  </a:lnTo>
                  <a:cubicBezTo>
                    <a:pt x="9489" y="6750"/>
                    <a:pt x="9342" y="6806"/>
                    <a:pt x="9195" y="6806"/>
                  </a:cubicBezTo>
                  <a:cubicBezTo>
                    <a:pt x="9048" y="6806"/>
                    <a:pt x="8902" y="6750"/>
                    <a:pt x="8790" y="6638"/>
                  </a:cubicBezTo>
                  <a:lnTo>
                    <a:pt x="8784" y="6632"/>
                  </a:lnTo>
                  <a:cubicBezTo>
                    <a:pt x="8561" y="6408"/>
                    <a:pt x="8354" y="5968"/>
                    <a:pt x="8324" y="5655"/>
                  </a:cubicBezTo>
                  <a:cubicBezTo>
                    <a:pt x="8324" y="5655"/>
                    <a:pt x="8237" y="4775"/>
                    <a:pt x="7694" y="4231"/>
                  </a:cubicBezTo>
                  <a:cubicBezTo>
                    <a:pt x="7222" y="3753"/>
                    <a:pt x="6600" y="3514"/>
                    <a:pt x="5978" y="3514"/>
                  </a:cubicBezTo>
                  <a:cubicBezTo>
                    <a:pt x="5362" y="3514"/>
                    <a:pt x="4745" y="3748"/>
                    <a:pt x="4274" y="4218"/>
                  </a:cubicBezTo>
                  <a:cubicBezTo>
                    <a:pt x="3329" y="5163"/>
                    <a:pt x="3336" y="6696"/>
                    <a:pt x="4287" y="7635"/>
                  </a:cubicBezTo>
                  <a:cubicBezTo>
                    <a:pt x="4834" y="8181"/>
                    <a:pt x="5710" y="8269"/>
                    <a:pt x="5710" y="8269"/>
                  </a:cubicBezTo>
                  <a:cubicBezTo>
                    <a:pt x="6024" y="8298"/>
                    <a:pt x="6464" y="8505"/>
                    <a:pt x="6687" y="8728"/>
                  </a:cubicBezTo>
                  <a:lnTo>
                    <a:pt x="6694" y="8735"/>
                  </a:lnTo>
                  <a:cubicBezTo>
                    <a:pt x="6917" y="8958"/>
                    <a:pt x="6917" y="9320"/>
                    <a:pt x="6694" y="9547"/>
                  </a:cubicBezTo>
                  <a:lnTo>
                    <a:pt x="223" y="16017"/>
                  </a:lnTo>
                  <a:cubicBezTo>
                    <a:pt x="0" y="16241"/>
                    <a:pt x="0" y="16603"/>
                    <a:pt x="223" y="16829"/>
                  </a:cubicBezTo>
                  <a:lnTo>
                    <a:pt x="6694" y="23300"/>
                  </a:lnTo>
                  <a:cubicBezTo>
                    <a:pt x="6805" y="23412"/>
                    <a:pt x="6952" y="23467"/>
                    <a:pt x="7099" y="23467"/>
                  </a:cubicBezTo>
                  <a:cubicBezTo>
                    <a:pt x="7245" y="23467"/>
                    <a:pt x="7393" y="23412"/>
                    <a:pt x="7506" y="23300"/>
                  </a:cubicBezTo>
                  <a:lnTo>
                    <a:pt x="7577" y="23229"/>
                  </a:lnTo>
                  <a:cubicBezTo>
                    <a:pt x="7800" y="23006"/>
                    <a:pt x="8007" y="22566"/>
                    <a:pt x="8040" y="22248"/>
                  </a:cubicBezTo>
                  <a:cubicBezTo>
                    <a:pt x="8040" y="22248"/>
                    <a:pt x="8124" y="21372"/>
                    <a:pt x="8667" y="20825"/>
                  </a:cubicBezTo>
                  <a:cubicBezTo>
                    <a:pt x="9138" y="20347"/>
                    <a:pt x="9760" y="20108"/>
                    <a:pt x="10383" y="20108"/>
                  </a:cubicBezTo>
                  <a:cubicBezTo>
                    <a:pt x="11000" y="20108"/>
                    <a:pt x="11617" y="20343"/>
                    <a:pt x="12087" y="20815"/>
                  </a:cubicBezTo>
                  <a:cubicBezTo>
                    <a:pt x="13032" y="21760"/>
                    <a:pt x="13025" y="23293"/>
                    <a:pt x="12074" y="24232"/>
                  </a:cubicBezTo>
                  <a:cubicBezTo>
                    <a:pt x="11531" y="24775"/>
                    <a:pt x="10651" y="24863"/>
                    <a:pt x="10651" y="24863"/>
                  </a:cubicBezTo>
                  <a:cubicBezTo>
                    <a:pt x="10337" y="24892"/>
                    <a:pt x="9897" y="25099"/>
                    <a:pt x="9674" y="25322"/>
                  </a:cubicBezTo>
                  <a:lnTo>
                    <a:pt x="9602" y="25393"/>
                  </a:lnTo>
                  <a:cubicBezTo>
                    <a:pt x="9376" y="25620"/>
                    <a:pt x="9376" y="25982"/>
                    <a:pt x="9602" y="26205"/>
                  </a:cubicBezTo>
                  <a:lnTo>
                    <a:pt x="16073" y="32676"/>
                  </a:lnTo>
                  <a:cubicBezTo>
                    <a:pt x="16185" y="32787"/>
                    <a:pt x="16331" y="32843"/>
                    <a:pt x="16478" y="32843"/>
                  </a:cubicBezTo>
                  <a:cubicBezTo>
                    <a:pt x="16625" y="32843"/>
                    <a:pt x="16772" y="32787"/>
                    <a:pt x="16885" y="32676"/>
                  </a:cubicBezTo>
                  <a:lnTo>
                    <a:pt x="23356" y="26205"/>
                  </a:lnTo>
                  <a:cubicBezTo>
                    <a:pt x="23579" y="25982"/>
                    <a:pt x="23579" y="25620"/>
                    <a:pt x="23356" y="25393"/>
                  </a:cubicBezTo>
                  <a:lnTo>
                    <a:pt x="23288" y="25325"/>
                  </a:lnTo>
                  <a:cubicBezTo>
                    <a:pt x="23061" y="25102"/>
                    <a:pt x="22621" y="24895"/>
                    <a:pt x="22307" y="24866"/>
                  </a:cubicBezTo>
                  <a:cubicBezTo>
                    <a:pt x="22307" y="24866"/>
                    <a:pt x="21431" y="24778"/>
                    <a:pt x="20884" y="24235"/>
                  </a:cubicBezTo>
                  <a:cubicBezTo>
                    <a:pt x="19942" y="23293"/>
                    <a:pt x="19942" y="21770"/>
                    <a:pt x="20884" y="20828"/>
                  </a:cubicBezTo>
                  <a:cubicBezTo>
                    <a:pt x="21354" y="20359"/>
                    <a:pt x="21971" y="20125"/>
                    <a:pt x="22587" y="20125"/>
                  </a:cubicBezTo>
                  <a:cubicBezTo>
                    <a:pt x="23203" y="20125"/>
                    <a:pt x="23820" y="20359"/>
                    <a:pt x="24291" y="20828"/>
                  </a:cubicBezTo>
                  <a:cubicBezTo>
                    <a:pt x="24834" y="21372"/>
                    <a:pt x="24918" y="22252"/>
                    <a:pt x="24918" y="22252"/>
                  </a:cubicBezTo>
                  <a:cubicBezTo>
                    <a:pt x="24951" y="22566"/>
                    <a:pt x="25158" y="23006"/>
                    <a:pt x="25381" y="23229"/>
                  </a:cubicBezTo>
                  <a:lnTo>
                    <a:pt x="25452" y="23300"/>
                  </a:lnTo>
                  <a:cubicBezTo>
                    <a:pt x="25564" y="23412"/>
                    <a:pt x="25710" y="23467"/>
                    <a:pt x="25857" y="23467"/>
                  </a:cubicBezTo>
                  <a:cubicBezTo>
                    <a:pt x="26004" y="23467"/>
                    <a:pt x="26151" y="23412"/>
                    <a:pt x="26264" y="23300"/>
                  </a:cubicBezTo>
                  <a:lnTo>
                    <a:pt x="32735" y="16829"/>
                  </a:lnTo>
                  <a:cubicBezTo>
                    <a:pt x="32958" y="16603"/>
                    <a:pt x="32958" y="16241"/>
                    <a:pt x="32735" y="16017"/>
                  </a:cubicBezTo>
                  <a:lnTo>
                    <a:pt x="26264" y="9547"/>
                  </a:lnTo>
                  <a:cubicBezTo>
                    <a:pt x="26041" y="9320"/>
                    <a:pt x="26041" y="8958"/>
                    <a:pt x="26264" y="8735"/>
                  </a:cubicBezTo>
                  <a:lnTo>
                    <a:pt x="26377" y="8618"/>
                  </a:lnTo>
                  <a:cubicBezTo>
                    <a:pt x="26600" y="8395"/>
                    <a:pt x="27044" y="8188"/>
                    <a:pt x="27358" y="8156"/>
                  </a:cubicBezTo>
                  <a:cubicBezTo>
                    <a:pt x="27358" y="8156"/>
                    <a:pt x="28234" y="8071"/>
                    <a:pt x="28781" y="7528"/>
                  </a:cubicBezTo>
                  <a:cubicBezTo>
                    <a:pt x="29732" y="6590"/>
                    <a:pt x="29739" y="5056"/>
                    <a:pt x="28791" y="4108"/>
                  </a:cubicBezTo>
                  <a:cubicBezTo>
                    <a:pt x="28321" y="3638"/>
                    <a:pt x="27705" y="3404"/>
                    <a:pt x="27090" y="3404"/>
                  </a:cubicBezTo>
                  <a:cubicBezTo>
                    <a:pt x="26468" y="3404"/>
                    <a:pt x="25846" y="3643"/>
                    <a:pt x="25374" y="4121"/>
                  </a:cubicBezTo>
                  <a:cubicBezTo>
                    <a:pt x="24831" y="4665"/>
                    <a:pt x="24743" y="5545"/>
                    <a:pt x="24743" y="5545"/>
                  </a:cubicBezTo>
                  <a:cubicBezTo>
                    <a:pt x="24714" y="5858"/>
                    <a:pt x="24507" y="6298"/>
                    <a:pt x="24284" y="6522"/>
                  </a:cubicBezTo>
                  <a:lnTo>
                    <a:pt x="24168" y="6638"/>
                  </a:lnTo>
                  <a:cubicBezTo>
                    <a:pt x="24056" y="6750"/>
                    <a:pt x="23909" y="6806"/>
                    <a:pt x="23762" y="6806"/>
                  </a:cubicBezTo>
                  <a:cubicBezTo>
                    <a:pt x="23614" y="6806"/>
                    <a:pt x="23467" y="6750"/>
                    <a:pt x="23356" y="6638"/>
                  </a:cubicBezTo>
                  <a:lnTo>
                    <a:pt x="16885" y="168"/>
                  </a:lnTo>
                  <a:cubicBezTo>
                    <a:pt x="16773" y="56"/>
                    <a:pt x="16626" y="0"/>
                    <a:pt x="164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2848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mote Recruitment App Pitch Deck by Slidesgo">
  <a:themeElements>
    <a:clrScheme name="Simple Light">
      <a:dk1>
        <a:srgbClr val="0B5394"/>
      </a:dk1>
      <a:lt1>
        <a:srgbClr val="FFFFFF"/>
      </a:lt1>
      <a:dk2>
        <a:srgbClr val="003666"/>
      </a:dk2>
      <a:lt2>
        <a:srgbClr val="3D85C6"/>
      </a:lt2>
      <a:accent1>
        <a:srgbClr val="6FA8D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3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530</Words>
  <Application>Microsoft Office PowerPoint</Application>
  <PresentationFormat>On-screen Show (16:9)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Commissioner</vt:lpstr>
      <vt:lpstr>Chivo</vt:lpstr>
      <vt:lpstr>PT Sans</vt:lpstr>
      <vt:lpstr>Arial</vt:lpstr>
      <vt:lpstr>Courier New</vt:lpstr>
      <vt:lpstr>Remote Recruitment App Pitch Deck by Slidesgo</vt:lpstr>
      <vt:lpstr>Final Project</vt:lpstr>
      <vt:lpstr>TABLE OF CONTENTS</vt:lpstr>
      <vt:lpstr>Introduction</vt:lpstr>
      <vt:lpstr>Phases of Development</vt:lpstr>
      <vt:lpstr>Introduction</vt:lpstr>
      <vt:lpstr>Remarkable Features</vt:lpstr>
      <vt:lpstr>Application Analysis</vt:lpstr>
      <vt:lpstr>Used Data Structures &amp; Algorithms</vt:lpstr>
      <vt:lpstr>Used Data Structures &amp; Algorithms</vt:lpstr>
      <vt:lpstr>PowerPoint Presentation</vt:lpstr>
      <vt:lpstr>PowerPoint Presentation</vt:lpstr>
      <vt:lpstr>Application Demo  &amp; Conclusion</vt:lpstr>
      <vt:lpstr>Application Demo  &amp; Conclusion</vt:lpstr>
      <vt:lpstr>DEMO SESSION</vt:lpstr>
      <vt:lpstr>Conclusion</vt:lpstr>
      <vt:lpstr>Thanks for paying attention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Thuận</dc:creator>
  <cp:lastModifiedBy>NGUYEN MINH THUAN</cp:lastModifiedBy>
  <cp:revision>4</cp:revision>
  <dcterms:modified xsi:type="dcterms:W3CDTF">2024-06-17T08:49:33Z</dcterms:modified>
</cp:coreProperties>
</file>