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9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89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1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37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3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53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82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3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14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41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43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7E05-9731-49DC-AF1A-95834BE34C89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1396-FC78-45A0-B0A3-D4168B7643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8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 </a:t>
            </a:r>
            <a:r>
              <a:rPr lang="pt-BR" dirty="0" smtClean="0"/>
              <a:t>#2: dicas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812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5466"/>
                <a:ext cx="10515600" cy="531253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t-BR" dirty="0" smtClean="0"/>
                  <a:t>Função hipótese: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r>
                  <a:rPr lang="pt-BR" b="0" dirty="0" smtClean="0"/>
                  <a:t>Função de erro: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dirty="0" smtClean="0"/>
              </a:p>
              <a:p>
                <a:r>
                  <a:rPr lang="pt-BR" dirty="0" smtClean="0"/>
                  <a:t>Derivada parcial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dirty="0" smtClean="0"/>
                  <a:t> em relação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Repetindo-se a análise acima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obtemos</a:t>
                </a: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De posse das derivadas parciais, utilize o exemplo </a:t>
                </a:r>
                <a:r>
                  <a:rPr lang="pt-BR" b="1" i="1" dirty="0" smtClean="0"/>
                  <a:t>batch_gradient_descent_with_figures.ipynb</a:t>
                </a:r>
                <a:r>
                  <a:rPr lang="pt-BR" dirty="0" smtClean="0"/>
                  <a:t> como </a:t>
                </a:r>
                <a:r>
                  <a:rPr lang="pt-BR" dirty="0"/>
                  <a:t>base para resolver este exercício</a:t>
                </a:r>
                <a:r>
                  <a:rPr lang="pt-BR" dirty="0" smtClean="0"/>
                  <a:t>. Não se esqueça de modificar o exemplo para  refletir a função hipótese do exercício.</a:t>
                </a:r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5466"/>
                <a:ext cx="10515600" cy="5312534"/>
              </a:xfrm>
              <a:blipFill rotWithShape="0">
                <a:blip r:embed="rId2"/>
                <a:stretch>
                  <a:fillRect l="-406" t="-2870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4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962400" y="153633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Import all the necessary libraries.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1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1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random</a:t>
            </a:r>
          </a:p>
          <a:p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Define the number of examples.</a:t>
            </a:r>
            <a:endParaRPr lang="en-US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Generate target function.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es-E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x2 </a:t>
            </a:r>
            <a:r>
              <a:rPr lang="es-E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sz="11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1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es-ES" sz="11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1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es-E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s-E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Concatenate both column vectors, x1 and x2.</a:t>
            </a:r>
            <a:endParaRPr lang="en-US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x1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x2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Maximum number of iterations.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numIter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Mini-batch size.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mb_size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Stocastic gradient-descent loop.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inc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error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inc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numIter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error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0.0001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random_indexes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random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sample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mb_size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xi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random_indexes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yi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random_indexes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1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O código para atualização, cálculo do erro e critério de parada vai aqui.</a:t>
            </a:r>
            <a:endParaRPr lang="pt-BR" sz="11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inc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inc 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1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pt-B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953037" y="1536337"/>
            <a:ext cx="233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esqueleto para implementação do mini-batch em python.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94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EB055E6F265843AFA896DBB72C0776" ma:contentTypeVersion="3" ma:contentTypeDescription="Crie um novo documento." ma:contentTypeScope="" ma:versionID="b089e0b0d4207936b7cb4b799c9ba91e">
  <xsd:schema xmlns:xsd="http://www.w3.org/2001/XMLSchema" xmlns:xs="http://www.w3.org/2001/XMLSchema" xmlns:p="http://schemas.microsoft.com/office/2006/metadata/properties" xmlns:ns2="67682724-ed7d-4d19-9849-e9e7a65a2636" targetNamespace="http://schemas.microsoft.com/office/2006/metadata/properties" ma:root="true" ma:fieldsID="50d89a0da5d9086343408a82cc45049e" ns2:_="">
    <xsd:import namespace="67682724-ed7d-4d19-9849-e9e7a65a26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82724-ed7d-4d19-9849-e9e7a65a26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E5C989-DDED-4AAE-9B24-556145E0F150}"/>
</file>

<file path=customXml/itemProps2.xml><?xml version="1.0" encoding="utf-8"?>
<ds:datastoreItem xmlns:ds="http://schemas.openxmlformats.org/officeDocument/2006/customXml" ds:itemID="{DEB8EB44-E8FC-4147-9E2D-67745DF11DEC}"/>
</file>

<file path=customXml/itemProps3.xml><?xml version="1.0" encoding="utf-8"?>
<ds:datastoreItem xmlns:ds="http://schemas.openxmlformats.org/officeDocument/2006/customXml" ds:itemID="{A50A63DF-3BF6-4A2B-B013-E564543D9AEE}"/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169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Lista #2: dicas</vt:lpstr>
      <vt:lpstr>Exercício 6</vt:lpstr>
      <vt:lpstr>Exercício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</dc:creator>
  <cp:lastModifiedBy>Felipe Augusto Pereira de Figueiredo</cp:lastModifiedBy>
  <cp:revision>11</cp:revision>
  <dcterms:created xsi:type="dcterms:W3CDTF">2020-09-17T18:37:07Z</dcterms:created>
  <dcterms:modified xsi:type="dcterms:W3CDTF">2020-09-18T19:10:22Z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0x010100C0EB055E6F265843AFA896DBB72C0776</vt:lpwstr>
  </property>
</Properties>
</file>