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1118d0a2c5a4043" /></Relationships>
</file>

<file path=ppt/presentation.xml><?xml version="1.0" encoding="utf-8"?>
<p:presentation xmlns:p="http://schemas.openxmlformats.org/presentationml/2006/main">
  <p:sldIdLst>
    <p:sldId xmlns:r="http://schemas.openxmlformats.org/officeDocument/2006/relationships" id="256" r:id="R3106da2a0c604bfd"/>
    <p:sldId xmlns:r="http://schemas.openxmlformats.org/officeDocument/2006/relationships" id="257" r:id="Re0e98f568f7b4857"/>
    <p:sldId xmlns:r="http://schemas.openxmlformats.org/officeDocument/2006/relationships" id="258" r:id="R9a386177c5ef4754"/>
    <p:sldId xmlns:r="http://schemas.openxmlformats.org/officeDocument/2006/relationships" id="259" r:id="Rc9936fca37ca4784"/>
    <p:sldId xmlns:r="http://schemas.openxmlformats.org/officeDocument/2006/relationships" id="260" r:id="Rd21409e23d834300"/>
    <p:sldId xmlns:r="http://schemas.openxmlformats.org/officeDocument/2006/relationships" id="261" r:id="Rfd508330a2a74367"/>
    <p:sldId xmlns:r="http://schemas.openxmlformats.org/officeDocument/2006/relationships" id="262" r:id="R2142b6f0a82e4dbe"/>
    <p:sldId xmlns:r="http://schemas.openxmlformats.org/officeDocument/2006/relationships" id="263" r:id="Rfab0de4fa8844d25"/>
    <p:sldId xmlns:r="http://schemas.openxmlformats.org/officeDocument/2006/relationships" id="264" r:id="R068e6741b58c4117"/>
    <p:sldId xmlns:r="http://schemas.openxmlformats.org/officeDocument/2006/relationships" id="265" r:id="R2f8b69f2678c4bfe"/>
  </p:sldIdLst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.xml" Id="R3106da2a0c604bfd" /><Relationship Type="http://schemas.openxmlformats.org/officeDocument/2006/relationships/slide" Target="/ppt/slides/slide2.xml" Id="Re0e98f568f7b4857" /><Relationship Type="http://schemas.openxmlformats.org/officeDocument/2006/relationships/slide" Target="/ppt/slides/slide3.xml" Id="R9a386177c5ef4754" /><Relationship Type="http://schemas.openxmlformats.org/officeDocument/2006/relationships/slide" Target="/ppt/slides/slide4.xml" Id="Rc9936fca37ca4784" /><Relationship Type="http://schemas.openxmlformats.org/officeDocument/2006/relationships/slide" Target="/ppt/slides/slide5.xml" Id="Rd21409e23d834300" /><Relationship Type="http://schemas.openxmlformats.org/officeDocument/2006/relationships/slide" Target="/ppt/slides/slide6.xml" Id="Rfd508330a2a74367" /><Relationship Type="http://schemas.openxmlformats.org/officeDocument/2006/relationships/slide" Target="/ppt/slides/slide7.xml" Id="R2142b6f0a82e4dbe" /><Relationship Type="http://schemas.openxmlformats.org/officeDocument/2006/relationships/slide" Target="/ppt/slides/slide8.xml" Id="Rfab0de4fa8844d25" /><Relationship Type="http://schemas.openxmlformats.org/officeDocument/2006/relationships/slide" Target="/ppt/slides/slide9.xml" Id="R068e6741b58c4117" /><Relationship Type="http://schemas.openxmlformats.org/officeDocument/2006/relationships/slide" Target="/ppt/slides/slide10.xml" Id="R2f8b69f2678c4bfe" /></Relationships>
</file>

<file path=ppt/slides/slide1.xml><?xml version="1.0" encoding="utf-8"?>
<p:sld xmlns:p="http://schemas.openxmlformats.org/presentationml/2006/main">
  <p:cSld>
    <p:spTree>
      <p:sp>
        <p:nvSpPr>
          <p:cNvPr id="1" name="Texto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914400"/>
            <a:ext cx="6858000" cy="20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Isaac Newton (1643-1727) fue un físico, matemático, astrónomo, teólogo, inventor y autor inglés considerado una de las figuras más influyentes en la historia de la ciencia.  Su obra *Philosophiæ Naturalis Principia Mathematica*, publicada en 1687, describe la ley de la gravitación universal y las tres leyes del movimiento, que sentaron las bases de la mecánica clásica y dominaron la visión científica del universo durante tres siglos.</a:t>
            </a:r>
          </a:p>
        </p:txBody>
      </p:sp>
      <p:pic>
        <p:nvPicPr>
          <p:cNvPr id="2" name="Fondo"/>
          <p:cNvPicPr/>
          <p:nvPr/>
        </p:nvPicPr>
        <p:blipFill/>
        <p:spPr/>
      </p:pic>
    </p:spTree>
  </p:cSld>
</p:sld>
</file>

<file path=ppt/slides/slide10.xml><?xml version="1.0" encoding="utf-8"?>
<p:sld xmlns:p="http://schemas.openxmlformats.org/presentationml/2006/main">
  <p:cSld>
    <p:spTree>
      <p:sp>
        <p:nvSpPr>
          <p:cNvPr id="1" name="Texto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914400"/>
            <a:ext cx="6858000" cy="20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/>
            </a:r>
          </a:p>
        </p:txBody>
      </p:sp>
      <p:pic>
        <p:nvPicPr>
          <p:cNvPr id="2" name="Fondo"/>
          <p:cNvPicPr/>
          <p:nvPr/>
        </p:nvPicPr>
        <p:blipFill/>
        <p:spPr/>
      </p:pic>
    </p:spTree>
  </p:cSld>
</p:sld>
</file>

<file path=ppt/slides/slide2.xml><?xml version="1.0" encoding="utf-8"?>
<p:sld xmlns:p="http://schemas.openxmlformats.org/presentationml/2006/main">
  <p:cSld>
    <p:spTree>
      <p:sp>
        <p:nvSpPr>
          <p:cNvPr id="1" name="Texto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914400"/>
            <a:ext cx="6858000" cy="20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/>
            </a:r>
          </a:p>
        </p:txBody>
      </p:sp>
      <p:pic>
        <p:nvPicPr>
          <p:cNvPr id="2" name="Fondo"/>
          <p:cNvPicPr/>
          <p:nvPr/>
        </p:nvPicPr>
        <p:blipFill/>
        <p:spPr/>
      </p:pic>
    </p:spTree>
  </p:cSld>
</p:sld>
</file>

<file path=ppt/slides/slide3.xml><?xml version="1.0" encoding="utf-8"?>
<p:sld xmlns:p="http://schemas.openxmlformats.org/presentationml/2006/main">
  <p:cSld>
    <p:spTree>
      <p:sp>
        <p:nvSpPr>
          <p:cNvPr id="1" name="Texto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914400"/>
            <a:ext cx="6858000" cy="20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Además de sus contribuciones a la física, Newton hizo avances significativos en otras áreas, incluyendo:</a:t>
            </a:r>
          </a:p>
        </p:txBody>
      </p:sp>
      <p:pic>
        <p:nvPicPr>
          <p:cNvPr id="2" name="Fondo"/>
          <p:cNvPicPr/>
          <p:nvPr/>
        </p:nvPicPr>
        <p:blipFill/>
        <p:spPr/>
      </p:pic>
    </p:spTree>
  </p:cSld>
</p:sld>
</file>

<file path=ppt/slides/slide4.xml><?xml version="1.0" encoding="utf-8"?>
<p:sld xmlns:p="http://schemas.openxmlformats.org/presentationml/2006/main">
  <p:cSld>
    <p:spTree>
      <p:sp>
        <p:nvSpPr>
          <p:cNvPr id="1" name="Texto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914400"/>
            <a:ext cx="6858000" cy="20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/>
            </a:r>
          </a:p>
        </p:txBody>
      </p:sp>
      <p:pic>
        <p:nvPicPr>
          <p:cNvPr id="2" name="Fondo"/>
          <p:cNvPicPr/>
          <p:nvPr/>
        </p:nvPicPr>
        <p:blipFill/>
        <p:spPr/>
      </p:pic>
    </p:spTree>
  </p:cSld>
</p:sld>
</file>

<file path=ppt/slides/slide5.xml><?xml version="1.0" encoding="utf-8"?>
<p:sld xmlns:p="http://schemas.openxmlformats.org/presentationml/2006/main">
  <p:cSld>
    <p:spTree>
      <p:sp>
        <p:nvSpPr>
          <p:cNvPr id="1" name="Texto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914400"/>
            <a:ext cx="6858000" cy="20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* **Matemáticas:** Desarrolló el cálculo diferencial e integral (independientemente de Leibniz),  generalizando el teorema del binomio y contribuyendo significativamente al desarrollo del álgebra.</a:t>
            </a:r>
          </a:p>
        </p:txBody>
      </p:sp>
      <p:pic>
        <p:nvPicPr>
          <p:cNvPr id="2" name="Fondo"/>
          <p:cNvPicPr/>
          <p:nvPr/>
        </p:nvPicPr>
        <p:blipFill/>
        <p:spPr/>
      </p:pic>
    </p:spTree>
  </p:cSld>
</p:sld>
</file>

<file path=ppt/slides/slide6.xml><?xml version="1.0" encoding="utf-8"?>
<p:sld xmlns:p="http://schemas.openxmlformats.org/presentationml/2006/main">
  <p:cSld>
    <p:spTree>
      <p:sp>
        <p:nvSpPr>
          <p:cNvPr id="1" name="Texto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914400"/>
            <a:ext cx="6858000" cy="20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* **Óptica:**  Realizó experimentos fundamentales sobre la naturaleza de la luz, demostrando que la luz blanca está compuesta de un espectro de colores y desarrollando el telescopio reflector.</a:t>
            </a:r>
          </a:p>
        </p:txBody>
      </p:sp>
      <p:pic>
        <p:nvPicPr>
          <p:cNvPr id="2" name="Fondo"/>
          <p:cNvPicPr/>
          <p:nvPr/>
        </p:nvPicPr>
        <p:blipFill/>
        <p:spPr/>
      </p:pic>
    </p:spTree>
  </p:cSld>
</p:sld>
</file>

<file path=ppt/slides/slide7.xml><?xml version="1.0" encoding="utf-8"?>
<p:sld xmlns:p="http://schemas.openxmlformats.org/presentationml/2006/main">
  <p:cSld>
    <p:spTree>
      <p:sp>
        <p:nvSpPr>
          <p:cNvPr id="1" name="Texto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914400"/>
            <a:ext cx="6858000" cy="20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* **Astronomía:**  Usó sus leyes del movimiento y la gravitación para explicar las órbitas planetarias con mayor precisión que nunca antes.  También trabajó en la determinación de la masa del Sol y otros cuerpos celestes.</a:t>
            </a:r>
          </a:p>
        </p:txBody>
      </p:sp>
      <p:pic>
        <p:nvPicPr>
          <p:cNvPr id="2" name="Fondo"/>
          <p:cNvPicPr/>
          <p:nvPr/>
        </p:nvPicPr>
        <p:blipFill/>
        <p:spPr/>
      </p:pic>
    </p:spTree>
  </p:cSld>
</p:sld>
</file>

<file path=ppt/slides/slide8.xml><?xml version="1.0" encoding="utf-8"?>
<p:sld xmlns:p="http://schemas.openxmlformats.org/presentationml/2006/main">
  <p:cSld>
    <p:spTree>
      <p:sp>
        <p:nvSpPr>
          <p:cNvPr id="1" name="Texto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914400"/>
            <a:ext cx="6858000" cy="20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/>
            </a:r>
          </a:p>
        </p:txBody>
      </p:sp>
      <p:pic>
        <p:nvPicPr>
          <p:cNvPr id="2" name="Fondo"/>
          <p:cNvPicPr/>
          <p:nvPr/>
        </p:nvPicPr>
        <p:blipFill/>
        <p:spPr/>
      </p:pic>
    </p:spTree>
  </p:cSld>
</p:sld>
</file>

<file path=ppt/slides/slide9.xml><?xml version="1.0" encoding="utf-8"?>
<p:sld xmlns:p="http://schemas.openxmlformats.org/presentationml/2006/main">
  <p:cSld>
    <p:spTree>
      <p:sp>
        <p:nvSpPr>
          <p:cNvPr id="1" name="Texto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914400"/>
            <a:ext cx="6858000" cy="2000000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Su influencia trascendió la ciencia pura, pues su obra ha tenido un impacto profundo en la filosofía y el pensamiento occidental en general. A pesar de sus logros, Newton también fue una figura compleja y controvertida, conocida por su personalidad reservada y sus disputas con otros científicos.</a:t>
            </a:r>
          </a:p>
        </p:txBody>
      </p:sp>
      <p:pic>
        <p:nvPicPr>
          <p:cNvPr id="2" name="Fondo"/>
          <p:cNvPicPr/>
          <p:nvPr/>
        </p:nvPicPr>
        <p:blipFill/>
        <p:spPr/>
      </p:pic>
    </p:spTree>
  </p:cSld>
</p:sld>
</file>