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Celsojds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F97B5-87C4-46BD-8CB1-69CFF184B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Celso soares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66023E-0279-4A3A-8445-0099217B3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 Analista de Business </a:t>
            </a:r>
            <a:r>
              <a:rPr lang="pt-BR" dirty="0" err="1"/>
              <a:t>Intelligence</a:t>
            </a:r>
            <a:r>
              <a:rPr lang="pt-BR" dirty="0"/>
              <a:t> (BI)</a:t>
            </a:r>
          </a:p>
        </p:txBody>
      </p:sp>
    </p:spTree>
    <p:extLst>
      <p:ext uri="{BB962C8B-B14F-4D97-AF65-F5344CB8AC3E}">
        <p14:creationId xmlns:p14="http://schemas.microsoft.com/office/powerpoint/2010/main" val="852773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D15EA-C79F-405E-B918-427A4202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Dúvidas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E4D7F0-0DBD-4F3E-83D1-066688C12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9603275" cy="358320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dirty="0" err="1"/>
              <a:t>Email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Celsojds@gmail.com</a:t>
            </a:r>
            <a:endParaRPr lang="pt-BR" dirty="0"/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Telefone: (31)98400-9645 </a:t>
            </a:r>
          </a:p>
        </p:txBody>
      </p:sp>
    </p:spTree>
    <p:extLst>
      <p:ext uri="{BB962C8B-B14F-4D97-AF65-F5344CB8AC3E}">
        <p14:creationId xmlns:p14="http://schemas.microsoft.com/office/powerpoint/2010/main" val="97952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4367E-5FDD-429D-B836-1C408263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Resumo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F093D6-EDD7-42DB-84A8-F64C1A708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Nos próximos slides será apresentado a currículo profissional do candidato Celso Sores, que possui interesse em agregar sua experiência e conhecimento a time de colaboradores da empresa Dito.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3CA61B6-EF68-4D46-83DC-ED5822C1C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242" y="3298755"/>
            <a:ext cx="2857500" cy="20097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77288B-480D-4975-B7AE-AA8C93426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258" y="3298755"/>
            <a:ext cx="4123631" cy="232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2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4367E-5FDD-429D-B836-1C408263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Experiência Profissional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F093D6-EDD7-42DB-84A8-F64C1A708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Profissional disposto a solidificar seus conhecimentos e experiência na área de Informática, realizando um trabalho de qualidade, contribuindo com o desenvolvimento e crescimento da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369365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D15EA-C79F-405E-B918-427A4202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Techedge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do Brasil Ltda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E4D7F0-0DBD-4F3E-83D1-066688C12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Emprego atual onde tenho a oportunidade de prestar serviço de Business </a:t>
            </a:r>
            <a:r>
              <a:rPr lang="pt-BR" dirty="0" err="1"/>
              <a:t>Intelligence</a:t>
            </a:r>
            <a:r>
              <a:rPr lang="pt-BR" dirty="0"/>
              <a:t> (BI), nos clientes Fiat Chrysler </a:t>
            </a:r>
            <a:r>
              <a:rPr lang="pt-BR" dirty="0" err="1"/>
              <a:t>Automobiles</a:t>
            </a:r>
            <a:r>
              <a:rPr lang="pt-BR" dirty="0"/>
              <a:t>, CNH Industrial, Banco FIDIS e Banco Semear.</a:t>
            </a:r>
          </a:p>
        </p:txBody>
      </p:sp>
      <p:pic>
        <p:nvPicPr>
          <p:cNvPr id="13" name="Imagem 12" descr="Uma imagem contendo clip-art&#10;&#10;Descrição gerada com alta confiança">
            <a:extLst>
              <a:ext uri="{FF2B5EF4-FFF2-40B4-BE49-F238E27FC236}">
                <a16:creationId xmlns:a16="http://schemas.microsoft.com/office/drawing/2014/main" id="{2DD812FC-C493-4CE7-8089-B0E4DDA9D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929" y="3202196"/>
            <a:ext cx="3590925" cy="1266825"/>
          </a:xfrm>
          <a:prstGeom prst="rect">
            <a:avLst/>
          </a:prstGeom>
        </p:spPr>
      </p:pic>
      <p:pic>
        <p:nvPicPr>
          <p:cNvPr id="17" name="Imagem 16" descr="Uma imagem contendo ao ar livre&#10;&#10;Descrição gerada com muito alta confiança">
            <a:extLst>
              <a:ext uri="{FF2B5EF4-FFF2-40B4-BE49-F238E27FC236}">
                <a16:creationId xmlns:a16="http://schemas.microsoft.com/office/drawing/2014/main" id="{FAB75EEF-2C93-455A-9119-350E5542B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202196"/>
            <a:ext cx="2788378" cy="104923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D7319E-3C7F-4612-9794-F808A7BA9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737" y="3578433"/>
            <a:ext cx="19145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6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D15EA-C79F-405E-B918-427A4202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32733"/>
          </a:xfrm>
        </p:spPr>
        <p:txBody>
          <a:bodyPr/>
          <a:lstStyle/>
          <a:p>
            <a:pPr algn="ctr"/>
            <a:r>
              <a:rPr lang="pt-BR" dirty="0" err="1"/>
              <a:t>Jamef</a:t>
            </a:r>
            <a:r>
              <a:rPr lang="pt-BR" dirty="0"/>
              <a:t> Encomendas Urgentes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E4D7F0-0DBD-4F3E-83D1-066688C12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83212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Projeto de maior destaque, trabalhei como responsável pelo setor de BI da empresa. </a:t>
            </a:r>
          </a:p>
          <a:p>
            <a:pPr marL="0" indent="0">
              <a:buNone/>
            </a:pPr>
            <a:r>
              <a:rPr lang="pt-BR" dirty="0"/>
              <a:t>Durante essa jornada tive a oportunidade de implantar e desenvolver as ferramentas de BI Microsoft (SSIS, SSAS e SSRS) e Tableau.</a:t>
            </a:r>
          </a:p>
          <a:p>
            <a:pPr marL="0" indent="0">
              <a:buNone/>
            </a:pPr>
            <a:r>
              <a:rPr lang="pt-BR" dirty="0"/>
              <a:t>Participei de inúmeros projetos de BI, os com maior destaque para redução de horas extras e melhoria do fluxo de caixa da empresa. Projetos que ajudaram aos gestores a terem maior visão para tomada de decisão.</a:t>
            </a:r>
          </a:p>
        </p:txBody>
      </p:sp>
      <p:pic>
        <p:nvPicPr>
          <p:cNvPr id="5" name="Imagem 4" descr="Uma imagem contendo caminhão, estrada&#10;&#10;Descrição gerada com alta confiança">
            <a:extLst>
              <a:ext uri="{FF2B5EF4-FFF2-40B4-BE49-F238E27FC236}">
                <a16:creationId xmlns:a16="http://schemas.microsoft.com/office/drawing/2014/main" id="{2423BC4F-CA5A-4303-8D8F-6686F6C20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817" y="3993125"/>
            <a:ext cx="3265470" cy="20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6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D15EA-C79F-405E-B918-427A4202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32733"/>
          </a:xfrm>
        </p:spPr>
        <p:txBody>
          <a:bodyPr/>
          <a:lstStyle/>
          <a:p>
            <a:pPr algn="ctr"/>
            <a:r>
              <a:rPr lang="pt-BR"/>
              <a:t>Belo Horizonte Sistemas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E4D7F0-0DBD-4F3E-83D1-066688C12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83212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Alocação no banco Bonsucesso, onde atuei na área de business </a:t>
            </a:r>
            <a:r>
              <a:rPr lang="pt-BR" dirty="0" err="1"/>
              <a:t>intelligence</a:t>
            </a:r>
            <a:r>
              <a:rPr lang="pt-BR" dirty="0"/>
              <a:t> (BI) executando atividades de extração de dados, análise de requisitos, modelagem de banco de dados e desenvolvimento de rotinas de carga. Utilizando como principais ferramentas o SGBD SQL Server, </a:t>
            </a:r>
            <a:r>
              <a:rPr lang="pt-BR" dirty="0" err="1"/>
              <a:t>Integration</a:t>
            </a:r>
            <a:r>
              <a:rPr lang="pt-BR" dirty="0"/>
              <a:t> Services (SISS) e Microsoft Excel.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353531C-719B-4375-AFEF-4559E72D6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046" y="3608518"/>
            <a:ext cx="37623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3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D15EA-C79F-405E-B918-427A4202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32733"/>
          </a:xfrm>
        </p:spPr>
        <p:txBody>
          <a:bodyPr/>
          <a:lstStyle/>
          <a:p>
            <a:pPr algn="ctr"/>
            <a:r>
              <a:rPr lang="pt-BR" dirty="0"/>
              <a:t>Formação Acadêmica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E4D7F0-0DBD-4F3E-83D1-066688C12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83212"/>
            <a:ext cx="9603275" cy="3450613"/>
          </a:xfrm>
        </p:spPr>
        <p:txBody>
          <a:bodyPr>
            <a:normAutofit/>
          </a:bodyPr>
          <a:lstStyle/>
          <a:p>
            <a:r>
              <a:rPr lang="pt-BR" sz="2800" dirty="0"/>
              <a:t>Bacharel em Sistemas de Informação</a:t>
            </a:r>
          </a:p>
          <a:p>
            <a:r>
              <a:rPr lang="pt-BR" sz="2800" dirty="0"/>
              <a:t>Técnico em informática</a:t>
            </a:r>
          </a:p>
        </p:txBody>
      </p:sp>
    </p:spTree>
    <p:extLst>
      <p:ext uri="{BB962C8B-B14F-4D97-AF65-F5344CB8AC3E}">
        <p14:creationId xmlns:p14="http://schemas.microsoft.com/office/powerpoint/2010/main" val="131982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D15EA-C79F-405E-B918-427A4202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bacharel em Sistemas de Informação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E4D7F0-0DBD-4F3E-83D1-066688C12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4"/>
            <a:ext cx="6299719" cy="342846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1800" dirty="0"/>
              <a:t>Bacharel em Sistemas de Informação formado pela universidade </a:t>
            </a:r>
            <a:r>
              <a:rPr lang="pt-BR" sz="1800" b="1" dirty="0"/>
              <a:t>Pontifícia Universidade Católica de Minas Gerais (PUC Minas)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800" dirty="0"/>
              <a:t>Principais matérias abordadas na graduação: </a:t>
            </a:r>
            <a:r>
              <a:rPr lang="x-none" sz="1800" dirty="0"/>
              <a:t>Programação de computadores, análise e projeto de sistemas, engenharia de software, bancos de dados, recuperação de informação, gerência de projetos, governança de tecnologia, organização da informação, sistemas operacionais, projeto e gerência de redes de computadores, desenvolvimento distribuído e em nuvem.</a:t>
            </a:r>
            <a:endParaRPr lang="pt-BR" sz="1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D9E7FD-FBA8-4172-9E2F-69446DA74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139" y="2507039"/>
            <a:ext cx="3500715" cy="246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8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D15EA-C79F-405E-B918-427A4202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técnico em informática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E4D7F0-0DBD-4F3E-83D1-066688C12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/>
              <a:t>técnico em informática formado pela </a:t>
            </a:r>
            <a:r>
              <a:rPr lang="pt-BR" b="1"/>
              <a:t>Fundação de Educação para o Trabalho de Minas Gerais – UTRAMIG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/>
              <a:t>Principais matérias abordadas no curso: Desenvolver sistemas de computadores, suportes de Hardware e Sistemas Operacionais Windows e Linux, instalação de pequenas redes de computadores, análise e desenvolvimento de sistemas computacionais (Java, Web-PHP).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7195435-F7C5-4786-AEAF-4CE3B53FF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756" y="3286112"/>
            <a:ext cx="2926098" cy="90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6717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407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Galeria</vt:lpstr>
      <vt:lpstr>Celso soares</vt:lpstr>
      <vt:lpstr>Resumo</vt:lpstr>
      <vt:lpstr>Experiência Profissional</vt:lpstr>
      <vt:lpstr>Techedge Solutions do Brasil Ltda</vt:lpstr>
      <vt:lpstr>Jamef Encomendas Urgentes</vt:lpstr>
      <vt:lpstr>Belo Horizonte Sistemas</vt:lpstr>
      <vt:lpstr>Formação Acadêmica</vt:lpstr>
      <vt:lpstr>bacharel em Sistemas de Informação</vt:lpstr>
      <vt:lpstr>técnico em informática</vt:lpstr>
      <vt:lpstr>Dúvidas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Celso soares</dc:title>
  <dc:creator>Celso Soares</dc:creator>
  <cp:lastModifiedBy>Celso Soares</cp:lastModifiedBy>
  <cp:revision>4</cp:revision>
  <dcterms:created xsi:type="dcterms:W3CDTF">2019-05-10T16:24:40Z</dcterms:created>
  <dcterms:modified xsi:type="dcterms:W3CDTF">2019-05-10T16:46:08Z</dcterms:modified>
</cp:coreProperties>
</file>