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6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8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0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9BC0-9C42-4D36-9592-D0E11C41C19E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09625"/>
            <a:ext cx="8220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14400"/>
            <a:ext cx="8239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33437"/>
            <a:ext cx="8143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909637"/>
            <a:ext cx="8353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28637"/>
            <a:ext cx="82105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528637"/>
            <a:ext cx="82391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23887"/>
            <a:ext cx="81629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95350"/>
            <a:ext cx="8315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7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5725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600075"/>
            <a:ext cx="82486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2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576262"/>
            <a:ext cx="7991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5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3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31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93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9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05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3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6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06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9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600075"/>
            <a:ext cx="83058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0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8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4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98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2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4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36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87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806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600075"/>
            <a:ext cx="8258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24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38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236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01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48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81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585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05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4362"/>
            <a:ext cx="8181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95325"/>
            <a:ext cx="8162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595312"/>
            <a:ext cx="81248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38175"/>
            <a:ext cx="81724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3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Celso Oliveira</dc:creator>
  <cp:lastModifiedBy>Celso Oliveira</cp:lastModifiedBy>
  <cp:revision>5</cp:revision>
  <dcterms:created xsi:type="dcterms:W3CDTF">2022-06-16T17:09:55Z</dcterms:created>
  <dcterms:modified xsi:type="dcterms:W3CDTF">2022-06-23T04:03:47Z</dcterms:modified>
</cp:coreProperties>
</file>